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329" r:id="rId2"/>
    <p:sldId id="388" r:id="rId3"/>
    <p:sldId id="543" r:id="rId4"/>
    <p:sldId id="484" r:id="rId5"/>
    <p:sldId id="544" r:id="rId6"/>
    <p:sldId id="545" r:id="rId7"/>
    <p:sldId id="507" r:id="rId8"/>
    <p:sldId id="512" r:id="rId9"/>
    <p:sldId id="546" r:id="rId10"/>
    <p:sldId id="485" r:id="rId11"/>
    <p:sldId id="375" r:id="rId12"/>
    <p:sldId id="449" r:id="rId13"/>
    <p:sldId id="482" r:id="rId14"/>
    <p:sldId id="450" r:id="rId15"/>
    <p:sldId id="487" r:id="rId16"/>
    <p:sldId id="488" r:id="rId17"/>
    <p:sldId id="489" r:id="rId18"/>
    <p:sldId id="490" r:id="rId19"/>
    <p:sldId id="491" r:id="rId20"/>
    <p:sldId id="492" r:id="rId21"/>
    <p:sldId id="315" r:id="rId22"/>
    <p:sldId id="588" r:id="rId23"/>
    <p:sldId id="320" r:id="rId24"/>
    <p:sldId id="318" r:id="rId25"/>
    <p:sldId id="321" r:id="rId26"/>
    <p:sldId id="581" r:id="rId27"/>
    <p:sldId id="582" r:id="rId28"/>
    <p:sldId id="583" r:id="rId29"/>
    <p:sldId id="584" r:id="rId30"/>
    <p:sldId id="585" r:id="rId31"/>
    <p:sldId id="586" r:id="rId32"/>
    <p:sldId id="587" r:id="rId33"/>
    <p:sldId id="589" r:id="rId34"/>
    <p:sldId id="383" r:id="rId35"/>
    <p:sldId id="590" r:id="rId36"/>
    <p:sldId id="599" r:id="rId37"/>
    <p:sldId id="593" r:id="rId38"/>
    <p:sldId id="597" r:id="rId39"/>
    <p:sldId id="598" r:id="rId40"/>
    <p:sldId id="603" r:id="rId41"/>
    <p:sldId id="596" r:id="rId42"/>
    <p:sldId id="595" r:id="rId43"/>
    <p:sldId id="594" r:id="rId44"/>
    <p:sldId id="600" r:id="rId45"/>
    <p:sldId id="601" r:id="rId46"/>
    <p:sldId id="602" r:id="rId47"/>
    <p:sldId id="349" r:id="rId48"/>
    <p:sldId id="575" r:id="rId49"/>
    <p:sldId id="326" r:id="rId50"/>
    <p:sldId id="350" r:id="rId51"/>
    <p:sldId id="344" r:id="rId52"/>
    <p:sldId id="605" r:id="rId53"/>
    <p:sldId id="606" r:id="rId54"/>
    <p:sldId id="607" r:id="rId55"/>
    <p:sldId id="608" r:id="rId56"/>
    <p:sldId id="609" r:id="rId57"/>
    <p:sldId id="610" r:id="rId5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延齡 楊" initials="延齡" lastIdx="1" clrIdx="0">
    <p:extLst>
      <p:ext uri="{19B8F6BF-5375-455C-9EA6-DF929625EA0E}">
        <p15:presenceInfo xmlns:p15="http://schemas.microsoft.com/office/powerpoint/2012/main" userId="3b99287881d56c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432FF"/>
    <a:srgbClr val="007150"/>
    <a:srgbClr val="0077F0"/>
    <a:srgbClr val="008EF0"/>
    <a:srgbClr val="00FDFF"/>
    <a:srgbClr val="00FA00"/>
    <a:srgbClr val="0095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6"/>
    <p:restoredTop sz="89814" autoAdjust="0"/>
  </p:normalViewPr>
  <p:slideViewPr>
    <p:cSldViewPr snapToGrid="0" snapToObjects="1">
      <p:cViewPr varScale="1">
        <p:scale>
          <a:sx n="117" d="100"/>
          <a:sy n="117" d="100"/>
        </p:scale>
        <p:origin x="1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延齡 楊" userId="3b99287881d56c4f" providerId="LiveId" clId="{0EAFD678-0D2E-C44A-8D55-149B610410C9}"/>
    <pc:docChg chg="undo custSel addSld delSld modSld sldOrd">
      <pc:chgData name="延齡 楊" userId="3b99287881d56c4f" providerId="LiveId" clId="{0EAFD678-0D2E-C44A-8D55-149B610410C9}" dt="2020-07-14T04:36:55.189" v="2659" actId="478"/>
      <pc:docMkLst>
        <pc:docMk/>
      </pc:docMkLst>
      <pc:sldChg chg="delSp modSp">
        <pc:chgData name="延齡 楊" userId="3b99287881d56c4f" providerId="LiveId" clId="{0EAFD678-0D2E-C44A-8D55-149B610410C9}" dt="2020-07-06T19:01:30.491" v="80" actId="1076"/>
        <pc:sldMkLst>
          <pc:docMk/>
          <pc:sldMk cId="2069194986" sldId="256"/>
        </pc:sldMkLst>
        <pc:spChg chg="del">
          <ac:chgData name="延齡 楊" userId="3b99287881d56c4f" providerId="LiveId" clId="{0EAFD678-0D2E-C44A-8D55-149B610410C9}" dt="2020-07-06T19:00:38.784" v="68" actId="478"/>
          <ac:spMkLst>
            <pc:docMk/>
            <pc:sldMk cId="2069194986" sldId="256"/>
            <ac:spMk id="15" creationId="{13FFCF54-0F69-2740-A821-8883315F7B42}"/>
          </ac:spMkLst>
        </pc:spChg>
        <pc:spChg chg="mod">
          <ac:chgData name="延齡 楊" userId="3b99287881d56c4f" providerId="LiveId" clId="{0EAFD678-0D2E-C44A-8D55-149B610410C9}" dt="2020-07-06T19:01:19.897" v="76" actId="1076"/>
          <ac:spMkLst>
            <pc:docMk/>
            <pc:sldMk cId="2069194986" sldId="256"/>
            <ac:spMk id="16" creationId="{14182317-0322-6E45-87D7-0E7A5FEA1296}"/>
          </ac:spMkLst>
        </pc:spChg>
        <pc:spChg chg="mod">
          <ac:chgData name="延齡 楊" userId="3b99287881d56c4f" providerId="LiveId" clId="{0EAFD678-0D2E-C44A-8D55-149B610410C9}" dt="2020-07-06T19:01:15.788" v="75" actId="14100"/>
          <ac:spMkLst>
            <pc:docMk/>
            <pc:sldMk cId="2069194986" sldId="256"/>
            <ac:spMk id="18" creationId="{05D585C9-3B40-924A-AA3A-764F287925F9}"/>
          </ac:spMkLst>
        </pc:spChg>
        <pc:picChg chg="mod">
          <ac:chgData name="延齡 楊" userId="3b99287881d56c4f" providerId="LiveId" clId="{0EAFD678-0D2E-C44A-8D55-149B610410C9}" dt="2020-07-06T19:01:26.381" v="78" actId="1076"/>
          <ac:picMkLst>
            <pc:docMk/>
            <pc:sldMk cId="2069194986" sldId="256"/>
            <ac:picMk id="56" creationId="{D9FF0522-C093-904D-B653-53FE584A8763}"/>
          </ac:picMkLst>
        </pc:picChg>
        <pc:picChg chg="mod">
          <ac:chgData name="延齡 楊" userId="3b99287881d56c4f" providerId="LiveId" clId="{0EAFD678-0D2E-C44A-8D55-149B610410C9}" dt="2020-07-06T19:01:28.800" v="79" actId="1076"/>
          <ac:picMkLst>
            <pc:docMk/>
            <pc:sldMk cId="2069194986" sldId="256"/>
            <ac:picMk id="57" creationId="{55C7456B-2B97-0045-BAB8-C15B9FFFE786}"/>
          </ac:picMkLst>
        </pc:picChg>
        <pc:picChg chg="mod">
          <ac:chgData name="延齡 楊" userId="3b99287881d56c4f" providerId="LiveId" clId="{0EAFD678-0D2E-C44A-8D55-149B610410C9}" dt="2020-07-06T19:01:30.491" v="80" actId="1076"/>
          <ac:picMkLst>
            <pc:docMk/>
            <pc:sldMk cId="2069194986" sldId="256"/>
            <ac:picMk id="59" creationId="{8B71D15A-7829-2A41-B11D-D6EAD471BC07}"/>
          </ac:picMkLst>
        </pc:picChg>
        <pc:cxnChg chg="del mod">
          <ac:chgData name="延齡 楊" userId="3b99287881d56c4f" providerId="LiveId" clId="{0EAFD678-0D2E-C44A-8D55-149B610410C9}" dt="2020-07-06T19:00:40.652" v="69" actId="478"/>
          <ac:cxnSpMkLst>
            <pc:docMk/>
            <pc:sldMk cId="2069194986" sldId="256"/>
            <ac:cxnSpMk id="22" creationId="{38152962-ABA7-A24C-A0F9-B040DD0D368B}"/>
          </ac:cxnSpMkLst>
        </pc:cxnChg>
        <pc:cxnChg chg="mod">
          <ac:chgData name="延齡 楊" userId="3b99287881d56c4f" providerId="LiveId" clId="{0EAFD678-0D2E-C44A-8D55-149B610410C9}" dt="2020-07-06T19:01:23.109" v="77" actId="14100"/>
          <ac:cxnSpMkLst>
            <pc:docMk/>
            <pc:sldMk cId="2069194986" sldId="256"/>
            <ac:cxnSpMk id="25" creationId="{0BCAA235-A083-EA4B-8362-A7F2333AD17E}"/>
          </ac:cxnSpMkLst>
        </pc:cxnChg>
        <pc:cxnChg chg="mod">
          <ac:chgData name="延齡 楊" userId="3b99287881d56c4f" providerId="LiveId" clId="{0EAFD678-0D2E-C44A-8D55-149B610410C9}" dt="2020-07-06T19:01:15.788" v="75" actId="14100"/>
          <ac:cxnSpMkLst>
            <pc:docMk/>
            <pc:sldMk cId="2069194986" sldId="256"/>
            <ac:cxnSpMk id="32" creationId="{73E5C53C-0159-F443-BF35-3873205BCB2F}"/>
          </ac:cxnSpMkLst>
        </pc:cxnChg>
        <pc:cxnChg chg="mod">
          <ac:chgData name="延齡 楊" userId="3b99287881d56c4f" providerId="LiveId" clId="{0EAFD678-0D2E-C44A-8D55-149B610410C9}" dt="2020-07-06T19:01:19.897" v="76" actId="1076"/>
          <ac:cxnSpMkLst>
            <pc:docMk/>
            <pc:sldMk cId="2069194986" sldId="256"/>
            <ac:cxnSpMk id="35" creationId="{04C06D55-7F12-5B4B-AB76-6A73768B6125}"/>
          </ac:cxnSpMkLst>
        </pc:cxnChg>
      </pc:sldChg>
      <pc:sldChg chg="modAnim">
        <pc:chgData name="延齡 楊" userId="3b99287881d56c4f" providerId="LiveId" clId="{0EAFD678-0D2E-C44A-8D55-149B610410C9}" dt="2020-07-06T18:52:46.126" v="28"/>
        <pc:sldMkLst>
          <pc:docMk/>
          <pc:sldMk cId="363200722" sldId="261"/>
        </pc:sldMkLst>
      </pc:sldChg>
      <pc:sldChg chg="modSp modAnim">
        <pc:chgData name="延齡 楊" userId="3b99287881d56c4f" providerId="LiveId" clId="{0EAFD678-0D2E-C44A-8D55-149B610410C9}" dt="2020-07-06T18:56:29.296" v="51"/>
        <pc:sldMkLst>
          <pc:docMk/>
          <pc:sldMk cId="3337739141" sldId="262"/>
        </pc:sldMkLst>
        <pc:spChg chg="mod">
          <ac:chgData name="延齡 楊" userId="3b99287881d56c4f" providerId="LiveId" clId="{0EAFD678-0D2E-C44A-8D55-149B610410C9}" dt="2020-07-06T18:56:20.590" v="49" actId="20577"/>
          <ac:spMkLst>
            <pc:docMk/>
            <pc:sldMk cId="3337739141" sldId="262"/>
            <ac:spMk id="77" creationId="{A11C9794-FF5D-8F42-B054-40F933882676}"/>
          </ac:spMkLst>
        </pc:spChg>
      </pc:sldChg>
      <pc:sldChg chg="addSp modSp">
        <pc:chgData name="延齡 楊" userId="3b99287881d56c4f" providerId="LiveId" clId="{0EAFD678-0D2E-C44A-8D55-149B610410C9}" dt="2020-07-06T19:05:01.056" v="122" actId="1076"/>
        <pc:sldMkLst>
          <pc:docMk/>
          <pc:sldMk cId="1733292153" sldId="271"/>
        </pc:sldMkLst>
        <pc:graphicFrameChg chg="mod modGraphic">
          <ac:chgData name="延齡 楊" userId="3b99287881d56c4f" providerId="LiveId" clId="{0EAFD678-0D2E-C44A-8D55-149B610410C9}" dt="2020-07-06T19:04:57.671" v="121" actId="1076"/>
          <ac:graphicFrameMkLst>
            <pc:docMk/>
            <pc:sldMk cId="1733292153" sldId="271"/>
            <ac:graphicFrameMk id="13" creationId="{748716D2-89EF-9A4A-ACB9-8FB970021F26}"/>
          </ac:graphicFrameMkLst>
        </pc:graphicFrameChg>
        <pc:picChg chg="add mod">
          <ac:chgData name="延齡 楊" userId="3b99287881d56c4f" providerId="LiveId" clId="{0EAFD678-0D2E-C44A-8D55-149B610410C9}" dt="2020-07-06T19:04:29.421" v="112" actId="1076"/>
          <ac:picMkLst>
            <pc:docMk/>
            <pc:sldMk cId="1733292153" sldId="271"/>
            <ac:picMk id="2" creationId="{42C9E19C-D60F-4446-B4B9-9AC6CFF5EEC2}"/>
          </ac:picMkLst>
        </pc:picChg>
        <pc:picChg chg="mod">
          <ac:chgData name="延齡 楊" userId="3b99287881d56c4f" providerId="LiveId" clId="{0EAFD678-0D2E-C44A-8D55-149B610410C9}" dt="2020-07-06T19:05:01.056" v="122" actId="1076"/>
          <ac:picMkLst>
            <pc:docMk/>
            <pc:sldMk cId="1733292153" sldId="271"/>
            <ac:picMk id="8" creationId="{E3D009BA-26CC-6B48-9847-3C12E8D8D00F}"/>
          </ac:picMkLst>
        </pc:picChg>
        <pc:picChg chg="mod">
          <ac:chgData name="延齡 楊" userId="3b99287881d56c4f" providerId="LiveId" clId="{0EAFD678-0D2E-C44A-8D55-149B610410C9}" dt="2020-07-06T19:04:35.526" v="114" actId="14100"/>
          <ac:picMkLst>
            <pc:docMk/>
            <pc:sldMk cId="1733292153" sldId="271"/>
            <ac:picMk id="9" creationId="{C5C3B807-89C1-6642-B0D2-BE18CB6DF5FC}"/>
          </ac:picMkLst>
        </pc:picChg>
        <pc:picChg chg="mod">
          <ac:chgData name="延齡 楊" userId="3b99287881d56c4f" providerId="LiveId" clId="{0EAFD678-0D2E-C44A-8D55-149B610410C9}" dt="2020-07-06T19:04:45.851" v="119" actId="1076"/>
          <ac:picMkLst>
            <pc:docMk/>
            <pc:sldMk cId="1733292153" sldId="271"/>
            <ac:picMk id="14" creationId="{1E839EFE-92FA-A04B-875A-2F7D34078036}"/>
          </ac:picMkLst>
        </pc:picChg>
        <pc:picChg chg="mod">
          <ac:chgData name="延齡 楊" userId="3b99287881d56c4f" providerId="LiveId" clId="{0EAFD678-0D2E-C44A-8D55-149B610410C9}" dt="2020-07-06T19:04:22.325" v="109" actId="1076"/>
          <ac:picMkLst>
            <pc:docMk/>
            <pc:sldMk cId="1733292153" sldId="271"/>
            <ac:picMk id="16" creationId="{1E5F9982-2BF1-D64C-807D-A7AE598E2041}"/>
          </ac:picMkLst>
        </pc:picChg>
        <pc:picChg chg="mod">
          <ac:chgData name="延齡 楊" userId="3b99287881d56c4f" providerId="LiveId" clId="{0EAFD678-0D2E-C44A-8D55-149B610410C9}" dt="2020-07-06T19:04:48.384" v="120" actId="1076"/>
          <ac:picMkLst>
            <pc:docMk/>
            <pc:sldMk cId="1733292153" sldId="271"/>
            <ac:picMk id="20" creationId="{AF4F9970-E112-4F92-A052-3BA3EEA64A9D}"/>
          </ac:picMkLst>
        </pc:picChg>
        <pc:picChg chg="mod">
          <ac:chgData name="延齡 楊" userId="3b99287881d56c4f" providerId="LiveId" clId="{0EAFD678-0D2E-C44A-8D55-149B610410C9}" dt="2020-07-06T19:04:20.135" v="108" actId="1076"/>
          <ac:picMkLst>
            <pc:docMk/>
            <pc:sldMk cId="1733292153" sldId="271"/>
            <ac:picMk id="2050" creationId="{CB4DA9DC-A3B1-40B2-A1E7-ACD8F9574CEC}"/>
          </ac:picMkLst>
        </pc:picChg>
      </pc:sldChg>
      <pc:sldChg chg="del">
        <pc:chgData name="延齡 楊" userId="3b99287881d56c4f" providerId="LiveId" clId="{0EAFD678-0D2E-C44A-8D55-149B610410C9}" dt="2020-07-11T00:33:07.831" v="175" actId="2696"/>
        <pc:sldMkLst>
          <pc:docMk/>
          <pc:sldMk cId="332469139" sldId="291"/>
        </pc:sldMkLst>
      </pc:sldChg>
      <pc:sldChg chg="add del">
        <pc:chgData name="延齡 楊" userId="3b99287881d56c4f" providerId="LiveId" clId="{0EAFD678-0D2E-C44A-8D55-149B610410C9}" dt="2020-07-14T02:39:51.745" v="1878" actId="2696"/>
        <pc:sldMkLst>
          <pc:docMk/>
          <pc:sldMk cId="3392157127" sldId="291"/>
        </pc:sldMkLst>
      </pc:sldChg>
      <pc:sldChg chg="modSp">
        <pc:chgData name="延齡 楊" userId="3b99287881d56c4f" providerId="LiveId" clId="{0EAFD678-0D2E-C44A-8D55-149B610410C9}" dt="2020-07-06T19:51:52.488" v="128" actId="20577"/>
        <pc:sldMkLst>
          <pc:docMk/>
          <pc:sldMk cId="2365513556" sldId="295"/>
        </pc:sldMkLst>
        <pc:spChg chg="mod">
          <ac:chgData name="延齡 楊" userId="3b99287881d56c4f" providerId="LiveId" clId="{0EAFD678-0D2E-C44A-8D55-149B610410C9}" dt="2020-07-06T19:51:52.488" v="128" actId="20577"/>
          <ac:spMkLst>
            <pc:docMk/>
            <pc:sldMk cId="2365513556" sldId="295"/>
            <ac:spMk id="24" creationId="{16970C5C-D3A1-7C4A-9D89-8FF1595FAA3C}"/>
          </ac:spMkLst>
        </pc:spChg>
      </pc:sldChg>
      <pc:sldChg chg="modSp">
        <pc:chgData name="延齡 楊" userId="3b99287881d56c4f" providerId="LiveId" clId="{0EAFD678-0D2E-C44A-8D55-149B610410C9}" dt="2020-07-10T11:04:10.909" v="165" actId="20577"/>
        <pc:sldMkLst>
          <pc:docMk/>
          <pc:sldMk cId="2116033388" sldId="304"/>
        </pc:sldMkLst>
        <pc:spChg chg="mod">
          <ac:chgData name="延齡 楊" userId="3b99287881d56c4f" providerId="LiveId" clId="{0EAFD678-0D2E-C44A-8D55-149B610410C9}" dt="2020-07-10T11:04:10.909" v="165" actId="20577"/>
          <ac:spMkLst>
            <pc:docMk/>
            <pc:sldMk cId="2116033388" sldId="304"/>
            <ac:spMk id="52" creationId="{F879185B-E164-D049-B2CE-452238A64732}"/>
          </ac:spMkLst>
        </pc:spChg>
      </pc:sldChg>
      <pc:sldChg chg="modSp modAnim">
        <pc:chgData name="延齡 楊" userId="3b99287881d56c4f" providerId="LiveId" clId="{0EAFD678-0D2E-C44A-8D55-149B610410C9}" dt="2020-07-06T18:54:44.121" v="39"/>
        <pc:sldMkLst>
          <pc:docMk/>
          <pc:sldMk cId="2979081156" sldId="306"/>
        </pc:sldMkLst>
        <pc:spChg chg="mod">
          <ac:chgData name="延齡 楊" userId="3b99287881d56c4f" providerId="LiveId" clId="{0EAFD678-0D2E-C44A-8D55-149B610410C9}" dt="2020-07-06T18:54:30.656" v="35" actId="1076"/>
          <ac:spMkLst>
            <pc:docMk/>
            <pc:sldMk cId="2979081156" sldId="306"/>
            <ac:spMk id="29" creationId="{FFF07562-879D-7749-9D2C-1C7A2486C757}"/>
          </ac:spMkLst>
        </pc:spChg>
        <pc:spChg chg="mod">
          <ac:chgData name="延齡 楊" userId="3b99287881d56c4f" providerId="LiveId" clId="{0EAFD678-0D2E-C44A-8D55-149B610410C9}" dt="2020-07-06T18:54:30.656" v="35" actId="1076"/>
          <ac:spMkLst>
            <pc:docMk/>
            <pc:sldMk cId="2979081156" sldId="306"/>
            <ac:spMk id="37" creationId="{B87C6B7B-21B7-8A4E-B4A2-116D2D1832DC}"/>
          </ac:spMkLst>
        </pc:spChg>
        <pc:spChg chg="mod">
          <ac:chgData name="延齡 楊" userId="3b99287881d56c4f" providerId="LiveId" clId="{0EAFD678-0D2E-C44A-8D55-149B610410C9}" dt="2020-07-06T18:54:34.855" v="37" actId="1076"/>
          <ac:spMkLst>
            <pc:docMk/>
            <pc:sldMk cId="2979081156" sldId="306"/>
            <ac:spMk id="78" creationId="{68412628-460C-124C-8477-D5F65E78F77C}"/>
          </ac:spMkLst>
        </pc:spChg>
      </pc:sldChg>
      <pc:sldChg chg="addSp delSp modSp mod delAnim modAnim modNotesTx">
        <pc:chgData name="延齡 楊" userId="3b99287881d56c4f" providerId="LiveId" clId="{0EAFD678-0D2E-C44A-8D55-149B610410C9}" dt="2020-07-14T04:09:37.410" v="2550" actId="20577"/>
        <pc:sldMkLst>
          <pc:docMk/>
          <pc:sldMk cId="432635520" sldId="315"/>
        </pc:sldMkLst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2" creationId="{A596411A-E502-D04B-B23B-9D6ACC19AEDD}"/>
          </ac:spMkLst>
        </pc:spChg>
        <pc:spChg chg="add mod">
          <ac:chgData name="延齡 楊" userId="3b99287881d56c4f" providerId="LiveId" clId="{0EAFD678-0D2E-C44A-8D55-149B610410C9}" dt="2020-07-14T04:09:37.410" v="2550" actId="20577"/>
          <ac:spMkLst>
            <pc:docMk/>
            <pc:sldMk cId="432635520" sldId="315"/>
            <ac:spMk id="4" creationId="{58387680-4802-624E-8C68-505BF820CFF9}"/>
          </ac:spMkLst>
        </pc:spChg>
        <pc:spChg chg="mod">
          <ac:chgData name="延齡 楊" userId="3b99287881d56c4f" providerId="LiveId" clId="{0EAFD678-0D2E-C44A-8D55-149B610410C9}" dt="2020-07-13T22:17:32.609" v="810" actId="20577"/>
          <ac:spMkLst>
            <pc:docMk/>
            <pc:sldMk cId="432635520" sldId="315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6" creationId="{CFFA3D6E-5E4B-DB40-A448-34B125675362}"/>
          </ac:spMkLst>
        </pc:spChg>
        <pc:spChg chg="add mod">
          <ac:chgData name="延齡 楊" userId="3b99287881d56c4f" providerId="LiveId" clId="{0EAFD678-0D2E-C44A-8D55-149B610410C9}" dt="2020-07-14T04:08:57.241" v="2537" actId="767"/>
          <ac:spMkLst>
            <pc:docMk/>
            <pc:sldMk cId="432635520" sldId="315"/>
            <ac:spMk id="8" creationId="{6D644879-353E-B84C-AF52-15198AD811E2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11" creationId="{7A23A698-ECC8-F74E-9628-CFAF8F022F84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16" creationId="{8150BE69-D0D7-BD4C-8292-706DB33E1558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17" creationId="{54DDE49C-5394-EC4D-A0C2-957E6EDCFAD4}"/>
          </ac:spMkLst>
        </pc:spChg>
        <pc:spChg chg="add mod">
          <ac:chgData name="延齡 楊" userId="3b99287881d56c4f" providerId="LiveId" clId="{0EAFD678-0D2E-C44A-8D55-149B610410C9}" dt="2020-07-14T03:06:15.927" v="2008" actId="1076"/>
          <ac:spMkLst>
            <pc:docMk/>
            <pc:sldMk cId="432635520" sldId="315"/>
            <ac:spMk id="21" creationId="{3AF00160-0485-C648-BF53-395BA2FEBC03}"/>
          </ac:spMkLst>
        </pc:spChg>
        <pc:spChg chg="add mod">
          <ac:chgData name="延齡 楊" userId="3b99287881d56c4f" providerId="LiveId" clId="{0EAFD678-0D2E-C44A-8D55-149B610410C9}" dt="2020-07-14T03:06:15.927" v="2008" actId="1076"/>
          <ac:spMkLst>
            <pc:docMk/>
            <pc:sldMk cId="432635520" sldId="315"/>
            <ac:spMk id="22" creationId="{64AC0876-A2DD-344D-9770-E8E2F30CD270}"/>
          </ac:spMkLst>
        </pc:spChg>
        <pc:spChg chg="add mod">
          <ac:chgData name="延齡 楊" userId="3b99287881d56c4f" providerId="LiveId" clId="{0EAFD678-0D2E-C44A-8D55-149B610410C9}" dt="2020-07-14T03:06:15.927" v="2008" actId="1076"/>
          <ac:spMkLst>
            <pc:docMk/>
            <pc:sldMk cId="432635520" sldId="315"/>
            <ac:spMk id="23" creationId="{D3B49627-17BF-5C4A-93B1-3843E108E3FF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24" creationId="{156CDF20-3A37-A649-B316-324D2D03CFBB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26" creationId="{9D294D13-C6EB-2247-8966-B79172184210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38" creationId="{41F40D96-CFB2-1043-AD1E-E631D767567B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39" creationId="{D49EA371-CDB7-CE4C-B3C1-8585A39537AA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40" creationId="{026303B1-176B-F24E-B029-A60603BD7050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42" creationId="{70C79E35-027C-434B-B5D1-7FCEB91F77C7}"/>
          </ac:spMkLst>
        </pc:spChg>
        <pc:spChg chg="del">
          <ac:chgData name="延齡 楊" userId="3b99287881d56c4f" providerId="LiveId" clId="{0EAFD678-0D2E-C44A-8D55-149B610410C9}" dt="2020-07-13T22:17:21.884" v="807" actId="478"/>
          <ac:spMkLst>
            <pc:docMk/>
            <pc:sldMk cId="432635520" sldId="315"/>
            <ac:spMk id="43" creationId="{35091355-C9F2-C341-BAB1-0DF9BA4EDED8}"/>
          </ac:spMkLst>
        </pc:spChg>
        <pc:picChg chg="del">
          <ac:chgData name="延齡 楊" userId="3b99287881d56c4f" providerId="LiveId" clId="{0EAFD678-0D2E-C44A-8D55-149B610410C9}" dt="2020-07-13T22:17:21.884" v="807" actId="478"/>
          <ac:picMkLst>
            <pc:docMk/>
            <pc:sldMk cId="432635520" sldId="315"/>
            <ac:picMk id="37" creationId="{9A348E95-AEE9-254E-8B1D-0E82C256F1ED}"/>
          </ac:picMkLst>
        </pc:picChg>
        <pc:cxnChg chg="del mod">
          <ac:chgData name="延齡 楊" userId="3b99287881d56c4f" providerId="LiveId" clId="{0EAFD678-0D2E-C44A-8D55-149B610410C9}" dt="2020-07-13T22:17:21.884" v="807" actId="478"/>
          <ac:cxnSpMkLst>
            <pc:docMk/>
            <pc:sldMk cId="432635520" sldId="315"/>
            <ac:cxnSpMk id="7" creationId="{C4862F7E-B165-4043-955C-5F416197D0A1}"/>
          </ac:cxnSpMkLst>
        </pc:cxnChg>
      </pc:sldChg>
      <pc:sldChg chg="del">
        <pc:chgData name="延齡 楊" userId="3b99287881d56c4f" providerId="LiveId" clId="{0EAFD678-0D2E-C44A-8D55-149B610410C9}" dt="2020-07-11T00:31:53.635" v="172" actId="2696"/>
        <pc:sldMkLst>
          <pc:docMk/>
          <pc:sldMk cId="207628211" sldId="316"/>
        </pc:sldMkLst>
      </pc:sldChg>
      <pc:sldChg chg="add del">
        <pc:chgData name="延齡 楊" userId="3b99287881d56c4f" providerId="LiveId" clId="{0EAFD678-0D2E-C44A-8D55-149B610410C9}" dt="2020-07-14T01:41:30.001" v="1431" actId="2696"/>
        <pc:sldMkLst>
          <pc:docMk/>
          <pc:sldMk cId="2673264710" sldId="316"/>
        </pc:sldMkLst>
      </pc:sldChg>
      <pc:sldChg chg="modSp">
        <pc:chgData name="延齡 楊" userId="3b99287881d56c4f" providerId="LiveId" clId="{0EAFD678-0D2E-C44A-8D55-149B610410C9}" dt="2020-07-10T01:12:04.665" v="138" actId="20577"/>
        <pc:sldMkLst>
          <pc:docMk/>
          <pc:sldMk cId="3459868235" sldId="317"/>
        </pc:sldMkLst>
        <pc:spChg chg="mod">
          <ac:chgData name="延齡 楊" userId="3b99287881d56c4f" providerId="LiveId" clId="{0EAFD678-0D2E-C44A-8D55-149B610410C9}" dt="2020-07-10T01:12:04.665" v="138" actId="20577"/>
          <ac:spMkLst>
            <pc:docMk/>
            <pc:sldMk cId="3459868235" sldId="317"/>
            <ac:spMk id="2" creationId="{86CB48E8-AFEA-8642-8882-611ACF95773A}"/>
          </ac:spMkLst>
        </pc:spChg>
      </pc:sldChg>
      <pc:sldChg chg="addSp delSp modSp mod modAnim">
        <pc:chgData name="延齡 楊" userId="3b99287881d56c4f" providerId="LiveId" clId="{0EAFD678-0D2E-C44A-8D55-149B610410C9}" dt="2020-07-14T04:29:56.672" v="2623"/>
        <pc:sldMkLst>
          <pc:docMk/>
          <pc:sldMk cId="1994206405" sldId="318"/>
        </pc:sldMkLst>
        <pc:spChg chg="mod">
          <ac:chgData name="延齡 楊" userId="3b99287881d56c4f" providerId="LiveId" clId="{0EAFD678-0D2E-C44A-8D55-149B610410C9}" dt="2020-07-14T04:27:09.266" v="2597" actId="20577"/>
          <ac:spMkLst>
            <pc:docMk/>
            <pc:sldMk cId="1994206405" sldId="318"/>
            <ac:spMk id="5" creationId="{4E37F0E2-A711-CC48-B5C7-D0984A539196}"/>
          </ac:spMkLst>
        </pc:spChg>
        <pc:spChg chg="mod">
          <ac:chgData name="延齡 楊" userId="3b99287881d56c4f" providerId="LiveId" clId="{0EAFD678-0D2E-C44A-8D55-149B610410C9}" dt="2020-07-13T21:39:30.585" v="597" actId="1076"/>
          <ac:spMkLst>
            <pc:docMk/>
            <pc:sldMk cId="1994206405" sldId="318"/>
            <ac:spMk id="12" creationId="{733D9FED-B0C0-1248-BB97-66D2AD0BB702}"/>
          </ac:spMkLst>
        </pc:spChg>
        <pc:spChg chg="mod">
          <ac:chgData name="延齡 楊" userId="3b99287881d56c4f" providerId="LiveId" clId="{0EAFD678-0D2E-C44A-8D55-149B610410C9}" dt="2020-07-13T21:41:10.785" v="613" actId="1076"/>
          <ac:spMkLst>
            <pc:docMk/>
            <pc:sldMk cId="1994206405" sldId="318"/>
            <ac:spMk id="15" creationId="{6798E9B9-1D0D-0945-8F4D-C7165A0101FC}"/>
          </ac:spMkLst>
        </pc:spChg>
        <pc:spChg chg="add del mod">
          <ac:chgData name="延齡 楊" userId="3b99287881d56c4f" providerId="LiveId" clId="{0EAFD678-0D2E-C44A-8D55-149B610410C9}" dt="2020-07-14T04:27:43.868" v="2600" actId="478"/>
          <ac:spMkLst>
            <pc:docMk/>
            <pc:sldMk cId="1994206405" sldId="318"/>
            <ac:spMk id="19" creationId="{7428DE67-2BA8-9F4D-B085-2BAB300EA10B}"/>
          </ac:spMkLst>
        </pc:spChg>
        <pc:spChg chg="add mod">
          <ac:chgData name="延齡 楊" userId="3b99287881d56c4f" providerId="LiveId" clId="{0EAFD678-0D2E-C44A-8D55-149B610410C9}" dt="2020-07-14T04:28:22.394" v="2620" actId="14100"/>
          <ac:spMkLst>
            <pc:docMk/>
            <pc:sldMk cId="1994206405" sldId="318"/>
            <ac:spMk id="22" creationId="{29F67FCE-1D95-2447-8C98-A776547E11FF}"/>
          </ac:spMkLst>
        </pc:spChg>
        <pc:picChg chg="add del mod">
          <ac:chgData name="延齡 楊" userId="3b99287881d56c4f" providerId="LiveId" clId="{0EAFD678-0D2E-C44A-8D55-149B610410C9}" dt="2020-07-14T04:27:42.296" v="2599" actId="478"/>
          <ac:picMkLst>
            <pc:docMk/>
            <pc:sldMk cId="1994206405" sldId="318"/>
            <ac:picMk id="3" creationId="{DC07E560-7A98-C946-8254-17D87A5A72A6}"/>
          </ac:picMkLst>
        </pc:picChg>
        <pc:picChg chg="add del mod">
          <ac:chgData name="延齡 楊" userId="3b99287881d56c4f" providerId="LiveId" clId="{0EAFD678-0D2E-C44A-8D55-149B610410C9}" dt="2020-07-14T04:27:44.897" v="2601" actId="478"/>
          <ac:picMkLst>
            <pc:docMk/>
            <pc:sldMk cId="1994206405" sldId="318"/>
            <ac:picMk id="6" creationId="{4349D252-C522-CE4B-90C6-18B142D91472}"/>
          </ac:picMkLst>
        </pc:picChg>
        <pc:picChg chg="del">
          <ac:chgData name="延齡 楊" userId="3b99287881d56c4f" providerId="LiveId" clId="{0EAFD678-0D2E-C44A-8D55-149B610410C9}" dt="2020-07-13T21:38:17.147" v="581" actId="478"/>
          <ac:picMkLst>
            <pc:docMk/>
            <pc:sldMk cId="1994206405" sldId="318"/>
            <ac:picMk id="7" creationId="{1C21D491-0B61-114E-909F-DC4FA8C2B7A7}"/>
          </ac:picMkLst>
        </pc:picChg>
        <pc:picChg chg="del">
          <ac:chgData name="延齡 楊" userId="3b99287881d56c4f" providerId="LiveId" clId="{0EAFD678-0D2E-C44A-8D55-149B610410C9}" dt="2020-07-13T21:38:15.440" v="580" actId="478"/>
          <ac:picMkLst>
            <pc:docMk/>
            <pc:sldMk cId="1994206405" sldId="318"/>
            <ac:picMk id="9" creationId="{2B8C327D-0A8C-3B46-88F0-8782BFAB25B0}"/>
          </ac:picMkLst>
        </pc:picChg>
        <pc:picChg chg="del">
          <ac:chgData name="延齡 楊" userId="3b99287881d56c4f" providerId="LiveId" clId="{0EAFD678-0D2E-C44A-8D55-149B610410C9}" dt="2020-07-13T21:39:32.966" v="599" actId="478"/>
          <ac:picMkLst>
            <pc:docMk/>
            <pc:sldMk cId="1994206405" sldId="318"/>
            <ac:picMk id="11" creationId="{17DBF6C6-4E0F-D442-B5E8-EEC0ED036826}"/>
          </ac:picMkLst>
        </pc:picChg>
        <pc:picChg chg="add mod">
          <ac:chgData name="延齡 楊" userId="3b99287881d56c4f" providerId="LiveId" clId="{0EAFD678-0D2E-C44A-8D55-149B610410C9}" dt="2020-07-13T21:40:39.142" v="605" actId="1076"/>
          <ac:picMkLst>
            <pc:docMk/>
            <pc:sldMk cId="1994206405" sldId="318"/>
            <ac:picMk id="13" creationId="{2DB8F0CB-C276-3D42-9A9D-DBBA343B5B61}"/>
          </ac:picMkLst>
        </pc:picChg>
        <pc:picChg chg="del">
          <ac:chgData name="延齡 楊" userId="3b99287881d56c4f" providerId="LiveId" clId="{0EAFD678-0D2E-C44A-8D55-149B610410C9}" dt="2020-07-13T21:39:31.700" v="598" actId="478"/>
          <ac:picMkLst>
            <pc:docMk/>
            <pc:sldMk cId="1994206405" sldId="318"/>
            <ac:picMk id="14" creationId="{A9A605F1-45EB-0F44-BF6E-8EDD53CD19F8}"/>
          </ac:picMkLst>
        </pc:picChg>
        <pc:picChg chg="add mod">
          <ac:chgData name="延齡 楊" userId="3b99287881d56c4f" providerId="LiveId" clId="{0EAFD678-0D2E-C44A-8D55-149B610410C9}" dt="2020-07-13T21:40:59.901" v="610" actId="1076"/>
          <ac:picMkLst>
            <pc:docMk/>
            <pc:sldMk cId="1994206405" sldId="318"/>
            <ac:picMk id="18" creationId="{2652A517-18AE-954B-8968-852C3FEA1EA7}"/>
          </ac:picMkLst>
        </pc:picChg>
        <pc:picChg chg="add mod">
          <ac:chgData name="延齡 楊" userId="3b99287881d56c4f" providerId="LiveId" clId="{0EAFD678-0D2E-C44A-8D55-149B610410C9}" dt="2020-07-14T04:27:59.473" v="2606" actId="14100"/>
          <ac:picMkLst>
            <pc:docMk/>
            <pc:sldMk cId="1994206405" sldId="318"/>
            <ac:picMk id="20" creationId="{C0E0A774-FD11-614C-B0A4-F41FEF60BB99}"/>
          </ac:picMkLst>
        </pc:picChg>
        <pc:picChg chg="add mod">
          <ac:chgData name="延齡 楊" userId="3b99287881d56c4f" providerId="LiveId" clId="{0EAFD678-0D2E-C44A-8D55-149B610410C9}" dt="2020-07-14T04:28:07.733" v="2609" actId="14100"/>
          <ac:picMkLst>
            <pc:docMk/>
            <pc:sldMk cId="1994206405" sldId="318"/>
            <ac:picMk id="21" creationId="{67394464-84AD-0E4F-9D00-B7B204132A8D}"/>
          </ac:picMkLst>
        </pc:picChg>
      </pc:sldChg>
      <pc:sldChg chg="addSp delSp modSp mod modAnim">
        <pc:chgData name="延齡 楊" userId="3b99287881d56c4f" providerId="LiveId" clId="{0EAFD678-0D2E-C44A-8D55-149B610410C9}" dt="2020-07-14T04:29:51.431" v="2622"/>
        <pc:sldMkLst>
          <pc:docMk/>
          <pc:sldMk cId="2782091131" sldId="320"/>
        </pc:sldMkLst>
        <pc:spChg chg="mod">
          <ac:chgData name="延齡 楊" userId="3b99287881d56c4f" providerId="LiveId" clId="{0EAFD678-0D2E-C44A-8D55-149B610410C9}" dt="2020-07-13T21:34:52.293" v="552" actId="20577"/>
          <ac:spMkLst>
            <pc:docMk/>
            <pc:sldMk cId="2782091131" sldId="320"/>
            <ac:spMk id="5" creationId="{4E37F0E2-A711-CC48-B5C7-D0984A539196}"/>
          </ac:spMkLst>
        </pc:spChg>
        <pc:spChg chg="mod">
          <ac:chgData name="延齡 楊" userId="3b99287881d56c4f" providerId="LiveId" clId="{0EAFD678-0D2E-C44A-8D55-149B610410C9}" dt="2020-07-13T21:35:25.420" v="558" actId="20577"/>
          <ac:spMkLst>
            <pc:docMk/>
            <pc:sldMk cId="2782091131" sldId="320"/>
            <ac:spMk id="15" creationId="{6798E9B9-1D0D-0945-8F4D-C7165A0101FC}"/>
          </ac:spMkLst>
        </pc:spChg>
        <pc:spChg chg="mod">
          <ac:chgData name="延齡 楊" userId="3b99287881d56c4f" providerId="LiveId" clId="{0EAFD678-0D2E-C44A-8D55-149B610410C9}" dt="2020-07-13T21:35:28.233" v="559" actId="20577"/>
          <ac:spMkLst>
            <pc:docMk/>
            <pc:sldMk cId="2782091131" sldId="320"/>
            <ac:spMk id="16" creationId="{D2B3B97F-9E2F-9B4C-AF20-017ECBF3AFF0}"/>
          </ac:spMkLst>
        </pc:spChg>
        <pc:spChg chg="add mod">
          <ac:chgData name="延齡 楊" userId="3b99287881d56c4f" providerId="LiveId" clId="{0EAFD678-0D2E-C44A-8D55-149B610410C9}" dt="2020-07-13T21:31:06.351" v="525" actId="14100"/>
          <ac:spMkLst>
            <pc:docMk/>
            <pc:sldMk cId="2782091131" sldId="320"/>
            <ac:spMk id="24" creationId="{6DBB7102-7F0F-8848-8D20-7192AE3B84B0}"/>
          </ac:spMkLst>
        </pc:spChg>
        <pc:picChg chg="del">
          <ac:chgData name="延齡 楊" userId="3b99287881d56c4f" providerId="LiveId" clId="{0EAFD678-0D2E-C44A-8D55-149B610410C9}" dt="2020-07-13T21:28:57.193" v="504" actId="478"/>
          <ac:picMkLst>
            <pc:docMk/>
            <pc:sldMk cId="2782091131" sldId="320"/>
            <ac:picMk id="3" creationId="{66E2C8D4-3B17-6C4F-9FA5-EF7A1729036B}"/>
          </ac:picMkLst>
        </pc:picChg>
        <pc:picChg chg="add del mod">
          <ac:chgData name="延齡 楊" userId="3b99287881d56c4f" providerId="LiveId" clId="{0EAFD678-0D2E-C44A-8D55-149B610410C9}" dt="2020-07-13T21:27:42.316" v="495" actId="478"/>
          <ac:picMkLst>
            <pc:docMk/>
            <pc:sldMk cId="2782091131" sldId="320"/>
            <ac:picMk id="6" creationId="{3304667F-7D04-8247-B9E0-479061132096}"/>
          </ac:picMkLst>
        </pc:picChg>
        <pc:picChg chg="del">
          <ac:chgData name="延齡 楊" userId="3b99287881d56c4f" providerId="LiveId" clId="{0EAFD678-0D2E-C44A-8D55-149B610410C9}" dt="2020-07-13T21:28:22.074" v="503" actId="478"/>
          <ac:picMkLst>
            <pc:docMk/>
            <pc:sldMk cId="2782091131" sldId="320"/>
            <ac:picMk id="8" creationId="{61E4A35A-D0E1-5042-97F9-248E0D9032C1}"/>
          </ac:picMkLst>
        </pc:picChg>
        <pc:picChg chg="add del mod">
          <ac:chgData name="延齡 楊" userId="3b99287881d56c4f" providerId="LiveId" clId="{0EAFD678-0D2E-C44A-8D55-149B610410C9}" dt="2020-07-13T21:27:43.448" v="496" actId="478"/>
          <ac:picMkLst>
            <pc:docMk/>
            <pc:sldMk cId="2782091131" sldId="320"/>
            <ac:picMk id="9" creationId="{D65B5428-2133-8441-B4C9-93A3170C459F}"/>
          </ac:picMkLst>
        </pc:picChg>
        <pc:picChg chg="add mod">
          <ac:chgData name="延齡 楊" userId="3b99287881d56c4f" providerId="LiveId" clId="{0EAFD678-0D2E-C44A-8D55-149B610410C9}" dt="2020-07-13T21:29:51.029" v="517" actId="1076"/>
          <ac:picMkLst>
            <pc:docMk/>
            <pc:sldMk cId="2782091131" sldId="320"/>
            <ac:picMk id="13" creationId="{74D37CB2-FA29-AA4D-B705-F2E5D30AAADF}"/>
          </ac:picMkLst>
        </pc:picChg>
        <pc:picChg chg="add mod">
          <ac:chgData name="延齡 楊" userId="3b99287881d56c4f" providerId="LiveId" clId="{0EAFD678-0D2E-C44A-8D55-149B610410C9}" dt="2020-07-13T21:30:07.658" v="520" actId="1076"/>
          <ac:picMkLst>
            <pc:docMk/>
            <pc:sldMk cId="2782091131" sldId="320"/>
            <ac:picMk id="17" creationId="{7C46ECA8-4A9F-C648-A962-600460DA5001}"/>
          </ac:picMkLst>
        </pc:picChg>
        <pc:picChg chg="add mod">
          <ac:chgData name="延齡 楊" userId="3b99287881d56c4f" providerId="LiveId" clId="{0EAFD678-0D2E-C44A-8D55-149B610410C9}" dt="2020-07-13T21:29:43.862" v="515" actId="1076"/>
          <ac:picMkLst>
            <pc:docMk/>
            <pc:sldMk cId="2782091131" sldId="320"/>
            <ac:picMk id="19" creationId="{C43BC71F-42E2-C740-913A-74027E1E5F4A}"/>
          </ac:picMkLst>
        </pc:picChg>
        <pc:picChg chg="add mod">
          <ac:chgData name="延齡 楊" userId="3b99287881d56c4f" providerId="LiveId" clId="{0EAFD678-0D2E-C44A-8D55-149B610410C9}" dt="2020-07-13T21:29:43.862" v="515" actId="1076"/>
          <ac:picMkLst>
            <pc:docMk/>
            <pc:sldMk cId="2782091131" sldId="320"/>
            <ac:picMk id="21" creationId="{4D7C3CB2-2888-1B49-87BC-1B130809B4CD}"/>
          </ac:picMkLst>
        </pc:picChg>
        <pc:picChg chg="del">
          <ac:chgData name="延齡 楊" userId="3b99287881d56c4f" providerId="LiveId" clId="{0EAFD678-0D2E-C44A-8D55-149B610410C9}" dt="2020-07-13T21:26:09.177" v="491" actId="478"/>
          <ac:picMkLst>
            <pc:docMk/>
            <pc:sldMk cId="2782091131" sldId="320"/>
            <ac:picMk id="26" creationId="{3D7F4009-C949-1D41-B285-2937BAA46E26}"/>
          </ac:picMkLst>
        </pc:picChg>
        <pc:picChg chg="del">
          <ac:chgData name="延齡 楊" userId="3b99287881d56c4f" providerId="LiveId" clId="{0EAFD678-0D2E-C44A-8D55-149B610410C9}" dt="2020-07-13T21:25:49.182" v="486" actId="478"/>
          <ac:picMkLst>
            <pc:docMk/>
            <pc:sldMk cId="2782091131" sldId="320"/>
            <ac:picMk id="28" creationId="{3DF63E32-4AE4-2C4D-AAB8-330210191751}"/>
          </ac:picMkLst>
        </pc:picChg>
      </pc:sldChg>
      <pc:sldChg chg="addSp delSp modSp mod modAnim">
        <pc:chgData name="延齡 楊" userId="3b99287881d56c4f" providerId="LiveId" clId="{0EAFD678-0D2E-C44A-8D55-149B610410C9}" dt="2020-07-14T04:27:26.685" v="2598" actId="20577"/>
        <pc:sldMkLst>
          <pc:docMk/>
          <pc:sldMk cId="405350919" sldId="321"/>
        </pc:sldMkLst>
        <pc:spChg chg="mod">
          <ac:chgData name="延齡 楊" userId="3b99287881d56c4f" providerId="LiveId" clId="{0EAFD678-0D2E-C44A-8D55-149B610410C9}" dt="2020-07-14T04:27:26.685" v="2598" actId="20577"/>
          <ac:spMkLst>
            <pc:docMk/>
            <pc:sldMk cId="405350919" sldId="321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3T21:47:13.453" v="629" actId="478"/>
          <ac:spMkLst>
            <pc:docMk/>
            <pc:sldMk cId="405350919" sldId="321"/>
            <ac:spMk id="12" creationId="{E72585A6-6286-9543-9310-1D1C8FC55210}"/>
          </ac:spMkLst>
        </pc:spChg>
        <pc:spChg chg="del">
          <ac:chgData name="延齡 楊" userId="3b99287881d56c4f" providerId="LiveId" clId="{0EAFD678-0D2E-C44A-8D55-149B610410C9}" dt="2020-07-13T21:47:13.453" v="629" actId="478"/>
          <ac:spMkLst>
            <pc:docMk/>
            <pc:sldMk cId="405350919" sldId="321"/>
            <ac:spMk id="14" creationId="{11C727C3-FF6F-0949-A588-12D46BA3FF31}"/>
          </ac:spMkLst>
        </pc:spChg>
        <pc:spChg chg="del">
          <ac:chgData name="延齡 楊" userId="3b99287881d56c4f" providerId="LiveId" clId="{0EAFD678-0D2E-C44A-8D55-149B610410C9}" dt="2020-07-13T21:47:13.453" v="629" actId="478"/>
          <ac:spMkLst>
            <pc:docMk/>
            <pc:sldMk cId="405350919" sldId="321"/>
            <ac:spMk id="15" creationId="{C786351C-EDC9-1545-B048-D1DBCFC398A3}"/>
          </ac:spMkLst>
        </pc:spChg>
        <pc:spChg chg="del">
          <ac:chgData name="延齡 楊" userId="3b99287881d56c4f" providerId="LiveId" clId="{0EAFD678-0D2E-C44A-8D55-149B610410C9}" dt="2020-07-13T21:47:13.453" v="629" actId="478"/>
          <ac:spMkLst>
            <pc:docMk/>
            <pc:sldMk cId="405350919" sldId="321"/>
            <ac:spMk id="18" creationId="{2DA43165-5F7C-3B41-8CC5-C7F9032D8156}"/>
          </ac:spMkLst>
        </pc:spChg>
        <pc:spChg chg="add mod">
          <ac:chgData name="延齡 楊" userId="3b99287881d56c4f" providerId="LiveId" clId="{0EAFD678-0D2E-C44A-8D55-149B610410C9}" dt="2020-07-13T21:48:03.572" v="638" actId="14100"/>
          <ac:spMkLst>
            <pc:docMk/>
            <pc:sldMk cId="405350919" sldId="321"/>
            <ac:spMk id="19" creationId="{6A33E57B-D4E9-254C-9DAA-852A8E49EB5F}"/>
          </ac:spMkLst>
        </pc:spChg>
        <pc:picChg chg="del">
          <ac:chgData name="延齡 楊" userId="3b99287881d56c4f" providerId="LiveId" clId="{0EAFD678-0D2E-C44A-8D55-149B610410C9}" dt="2020-07-13T21:47:13.453" v="629" actId="478"/>
          <ac:picMkLst>
            <pc:docMk/>
            <pc:sldMk cId="405350919" sldId="321"/>
            <ac:picMk id="3" creationId="{EE8C90FB-E149-3E40-9662-AE38754F9CD8}"/>
          </ac:picMkLst>
        </pc:picChg>
        <pc:picChg chg="add mod">
          <ac:chgData name="延齡 楊" userId="3b99287881d56c4f" providerId="LiveId" clId="{0EAFD678-0D2E-C44A-8D55-149B610410C9}" dt="2020-07-13T21:47:29.203" v="632" actId="1076"/>
          <ac:picMkLst>
            <pc:docMk/>
            <pc:sldMk cId="405350919" sldId="321"/>
            <ac:picMk id="4" creationId="{CCE77203-A725-4449-949B-34BE78E337F2}"/>
          </ac:picMkLst>
        </pc:picChg>
        <pc:picChg chg="add mod">
          <ac:chgData name="延齡 楊" userId="3b99287881d56c4f" providerId="LiveId" clId="{0EAFD678-0D2E-C44A-8D55-149B610410C9}" dt="2020-07-13T21:47:35.217" v="635" actId="1076"/>
          <ac:picMkLst>
            <pc:docMk/>
            <pc:sldMk cId="405350919" sldId="321"/>
            <ac:picMk id="7" creationId="{5CF0F786-2DF4-5F4E-A6E3-9CF90D0FF93D}"/>
          </ac:picMkLst>
        </pc:picChg>
        <pc:picChg chg="del">
          <ac:chgData name="延齡 楊" userId="3b99287881d56c4f" providerId="LiveId" clId="{0EAFD678-0D2E-C44A-8D55-149B610410C9}" dt="2020-07-13T21:47:13.453" v="629" actId="478"/>
          <ac:picMkLst>
            <pc:docMk/>
            <pc:sldMk cId="405350919" sldId="321"/>
            <ac:picMk id="8" creationId="{6C327FCD-74A7-1D45-B53A-1E7FC67F1307}"/>
          </ac:picMkLst>
        </pc:picChg>
        <pc:picChg chg="del">
          <ac:chgData name="延齡 楊" userId="3b99287881d56c4f" providerId="LiveId" clId="{0EAFD678-0D2E-C44A-8D55-149B610410C9}" dt="2020-07-13T21:47:13.453" v="629" actId="478"/>
          <ac:picMkLst>
            <pc:docMk/>
            <pc:sldMk cId="405350919" sldId="321"/>
            <ac:picMk id="13" creationId="{D80C7D70-C1C1-954E-9613-44E102EB9969}"/>
          </ac:picMkLst>
        </pc:picChg>
        <pc:picChg chg="del">
          <ac:chgData name="延齡 楊" userId="3b99287881d56c4f" providerId="LiveId" clId="{0EAFD678-0D2E-C44A-8D55-149B610410C9}" dt="2020-07-13T21:47:13.453" v="629" actId="478"/>
          <ac:picMkLst>
            <pc:docMk/>
            <pc:sldMk cId="405350919" sldId="321"/>
            <ac:picMk id="17" creationId="{96F4230F-CDCD-C74D-809E-1DA8EDCF016A}"/>
          </ac:picMkLst>
        </pc:picChg>
      </pc:sldChg>
      <pc:sldChg chg="del">
        <pc:chgData name="延齡 楊" userId="3b99287881d56c4f" providerId="LiveId" clId="{0EAFD678-0D2E-C44A-8D55-149B610410C9}" dt="2020-07-14T02:39:44.288" v="1873" actId="2696"/>
        <pc:sldMkLst>
          <pc:docMk/>
          <pc:sldMk cId="1650548616" sldId="323"/>
        </pc:sldMkLst>
      </pc:sldChg>
      <pc:sldChg chg="del">
        <pc:chgData name="延齡 楊" userId="3b99287881d56c4f" providerId="LiveId" clId="{0EAFD678-0D2E-C44A-8D55-149B610410C9}" dt="2020-07-14T01:41:29.990" v="1430" actId="2696"/>
        <pc:sldMkLst>
          <pc:docMk/>
          <pc:sldMk cId="1823742368" sldId="324"/>
        </pc:sldMkLst>
      </pc:sldChg>
      <pc:sldChg chg="add del">
        <pc:chgData name="延齡 楊" userId="3b99287881d56c4f" providerId="LiveId" clId="{0EAFD678-0D2E-C44A-8D55-149B610410C9}" dt="2020-07-14T01:41:30.019" v="1432" actId="2696"/>
        <pc:sldMkLst>
          <pc:docMk/>
          <pc:sldMk cId="479826061" sldId="325"/>
        </pc:sldMkLst>
      </pc:sldChg>
      <pc:sldChg chg="del">
        <pc:chgData name="延齡 楊" userId="3b99287881d56c4f" providerId="LiveId" clId="{0EAFD678-0D2E-C44A-8D55-149B610410C9}" dt="2020-07-11T00:31:53.679" v="173" actId="2696"/>
        <pc:sldMkLst>
          <pc:docMk/>
          <pc:sldMk cId="2423911100" sldId="325"/>
        </pc:sldMkLst>
      </pc:sldChg>
      <pc:sldChg chg="delSp modSp mod modAnim">
        <pc:chgData name="延齡 楊" userId="3b99287881d56c4f" providerId="LiveId" clId="{0EAFD678-0D2E-C44A-8D55-149B610410C9}" dt="2020-07-14T03:57:59.904" v="2492" actId="1076"/>
        <pc:sldMkLst>
          <pc:docMk/>
          <pc:sldMk cId="2501528261" sldId="326"/>
        </pc:sldMkLst>
        <pc:spChg chg="mod">
          <ac:chgData name="延齡 楊" userId="3b99287881d56c4f" providerId="LiveId" clId="{0EAFD678-0D2E-C44A-8D55-149B610410C9}" dt="2020-07-14T03:57:55.084" v="2491"/>
          <ac:spMkLst>
            <pc:docMk/>
            <pc:sldMk cId="2501528261" sldId="326"/>
            <ac:spMk id="2" creationId="{9861EC31-07BA-AE44-83BD-C66F74F5C3DC}"/>
          </ac:spMkLst>
        </pc:spChg>
        <pc:spChg chg="mod">
          <ac:chgData name="延齡 楊" userId="3b99287881d56c4f" providerId="LiveId" clId="{0EAFD678-0D2E-C44A-8D55-149B610410C9}" dt="2020-07-14T03:57:25.283" v="2485" actId="1076"/>
          <ac:spMkLst>
            <pc:docMk/>
            <pc:sldMk cId="2501528261" sldId="326"/>
            <ac:spMk id="9" creationId="{7EC28243-7F89-8640-990B-55CDA97A712C}"/>
          </ac:spMkLst>
        </pc:spChg>
        <pc:graphicFrameChg chg="mod modGraphic">
          <ac:chgData name="延齡 楊" userId="3b99287881d56c4f" providerId="LiveId" clId="{0EAFD678-0D2E-C44A-8D55-149B610410C9}" dt="2020-07-14T03:57:16.485" v="2482" actId="1076"/>
          <ac:graphicFrameMkLst>
            <pc:docMk/>
            <pc:sldMk cId="2501528261" sldId="326"/>
            <ac:graphicFrameMk id="16" creationId="{25700592-5E62-3D49-AC1D-AE1D83ECF9C6}"/>
          </ac:graphicFrameMkLst>
        </pc:graphicFrameChg>
        <pc:picChg chg="del">
          <ac:chgData name="延齡 楊" userId="3b99287881d56c4f" providerId="LiveId" clId="{0EAFD678-0D2E-C44A-8D55-149B610410C9}" dt="2020-07-14T03:56:15.224" v="2472" actId="478"/>
          <ac:picMkLst>
            <pc:docMk/>
            <pc:sldMk cId="2501528261" sldId="326"/>
            <ac:picMk id="4" creationId="{2979B9CC-BD24-6542-95B3-802F37F8FF3D}"/>
          </ac:picMkLst>
        </pc:picChg>
        <pc:picChg chg="mod">
          <ac:chgData name="延齡 楊" userId="3b99287881d56c4f" providerId="LiveId" clId="{0EAFD678-0D2E-C44A-8D55-149B610410C9}" dt="2020-07-14T03:57:59.904" v="2492" actId="1076"/>
          <ac:picMkLst>
            <pc:docMk/>
            <pc:sldMk cId="2501528261" sldId="326"/>
            <ac:picMk id="8" creationId="{3BE5D255-E90A-9142-A5EB-4704B8A04685}"/>
          </ac:picMkLst>
        </pc:picChg>
      </pc:sldChg>
      <pc:sldChg chg="addSp delSp modSp mod">
        <pc:chgData name="延齡 楊" userId="3b99287881d56c4f" providerId="LiveId" clId="{0EAFD678-0D2E-C44A-8D55-149B610410C9}" dt="2020-07-14T03:10:12.527" v="2071" actId="20577"/>
        <pc:sldMkLst>
          <pc:docMk/>
          <pc:sldMk cId="3631921365" sldId="329"/>
        </pc:sldMkLst>
        <pc:spChg chg="del mod">
          <ac:chgData name="延齡 楊" userId="3b99287881d56c4f" providerId="LiveId" clId="{0EAFD678-0D2E-C44A-8D55-149B610410C9}" dt="2020-07-14T03:07:11.683" v="2012" actId="478"/>
          <ac:spMkLst>
            <pc:docMk/>
            <pc:sldMk cId="3631921365" sldId="329"/>
            <ac:spMk id="2" creationId="{3395301C-7C6D-DC47-AB5B-522E89DD5F1A}"/>
          </ac:spMkLst>
        </pc:spChg>
        <pc:spChg chg="add mod">
          <ac:chgData name="延齡 楊" userId="3b99287881d56c4f" providerId="LiveId" clId="{0EAFD678-0D2E-C44A-8D55-149B610410C9}" dt="2020-07-14T03:10:12.527" v="2071" actId="20577"/>
          <ac:spMkLst>
            <pc:docMk/>
            <pc:sldMk cId="3631921365" sldId="329"/>
            <ac:spMk id="4" creationId="{D08D60BC-8487-1C47-920F-FE129CD225A7}"/>
          </ac:spMkLst>
        </pc:spChg>
        <pc:spChg chg="add mod">
          <ac:chgData name="延齡 楊" userId="3b99287881d56c4f" providerId="LiveId" clId="{0EAFD678-0D2E-C44A-8D55-149B610410C9}" dt="2020-07-14T03:07:32.749" v="2017" actId="20577"/>
          <ac:spMkLst>
            <pc:docMk/>
            <pc:sldMk cId="3631921365" sldId="329"/>
            <ac:spMk id="5" creationId="{D552A477-1170-1146-8E9B-62D5EEEFB027}"/>
          </ac:spMkLst>
        </pc:spChg>
        <pc:spChg chg="del">
          <ac:chgData name="延齡 楊" userId="3b99287881d56c4f" providerId="LiveId" clId="{0EAFD678-0D2E-C44A-8D55-149B610410C9}" dt="2020-07-14T03:07:16.740" v="2014" actId="478"/>
          <ac:spMkLst>
            <pc:docMk/>
            <pc:sldMk cId="3631921365" sldId="329"/>
            <ac:spMk id="15" creationId="{2DCEC527-55A3-A24F-8F9D-3265CE18C829}"/>
          </ac:spMkLst>
        </pc:spChg>
      </pc:sldChg>
      <pc:sldChg chg="del">
        <pc:chgData name="延齡 楊" userId="3b99287881d56c4f" providerId="LiveId" clId="{0EAFD678-0D2E-C44A-8D55-149B610410C9}" dt="2020-07-14T02:40:42.481" v="1880" actId="2696"/>
        <pc:sldMkLst>
          <pc:docMk/>
          <pc:sldMk cId="95100417" sldId="342"/>
        </pc:sldMkLst>
      </pc:sldChg>
      <pc:sldChg chg="addSp delSp modSp mod modAnim">
        <pc:chgData name="延齡 楊" userId="3b99287881d56c4f" providerId="LiveId" clId="{0EAFD678-0D2E-C44A-8D55-149B610410C9}" dt="2020-07-14T04:05:21.569" v="2535"/>
        <pc:sldMkLst>
          <pc:docMk/>
          <pc:sldMk cId="3817329605" sldId="344"/>
        </pc:sldMkLst>
        <pc:spChg chg="add mod">
          <ac:chgData name="延齡 楊" userId="3b99287881d56c4f" providerId="LiveId" clId="{0EAFD678-0D2E-C44A-8D55-149B610410C9}" dt="2020-07-14T03:25:58.985" v="2256" actId="14100"/>
          <ac:spMkLst>
            <pc:docMk/>
            <pc:sldMk cId="3817329605" sldId="344"/>
            <ac:spMk id="2" creationId="{48EE3F0A-C955-2541-B01C-1D200830F8DE}"/>
          </ac:spMkLst>
        </pc:spChg>
        <pc:spChg chg="add mod">
          <ac:chgData name="延齡 楊" userId="3b99287881d56c4f" providerId="LiveId" clId="{0EAFD678-0D2E-C44A-8D55-149B610410C9}" dt="2020-07-14T03:25:50.771" v="2253" actId="403"/>
          <ac:spMkLst>
            <pc:docMk/>
            <pc:sldMk cId="3817329605" sldId="344"/>
            <ac:spMk id="3" creationId="{399935BC-D089-1E47-95BB-6B5D670B4009}"/>
          </ac:spMkLst>
        </pc:spChg>
        <pc:spChg chg="mod">
          <ac:chgData name="延齡 楊" userId="3b99287881d56c4f" providerId="LiveId" clId="{0EAFD678-0D2E-C44A-8D55-149B610410C9}" dt="2020-07-14T03:34:57.257" v="2343" actId="20577"/>
          <ac:spMkLst>
            <pc:docMk/>
            <pc:sldMk cId="3817329605" sldId="344"/>
            <ac:spMk id="5" creationId="{4E37F0E2-A711-CC48-B5C7-D0984A539196}"/>
          </ac:spMkLst>
        </pc:spChg>
        <pc:spChg chg="add del mod">
          <ac:chgData name="延齡 楊" userId="3b99287881d56c4f" providerId="LiveId" clId="{0EAFD678-0D2E-C44A-8D55-149B610410C9}" dt="2020-07-14T03:22:48.636" v="2210" actId="478"/>
          <ac:spMkLst>
            <pc:docMk/>
            <pc:sldMk cId="3817329605" sldId="344"/>
            <ac:spMk id="26" creationId="{11B4D116-B790-C845-AAC8-41DF313228B2}"/>
          </ac:spMkLst>
        </pc:spChg>
        <pc:spChg chg="add mod">
          <ac:chgData name="延齡 楊" userId="3b99287881d56c4f" providerId="LiveId" clId="{0EAFD678-0D2E-C44A-8D55-149B610410C9}" dt="2020-07-14T03:25:44.145" v="2250" actId="1076"/>
          <ac:spMkLst>
            <pc:docMk/>
            <pc:sldMk cId="3817329605" sldId="344"/>
            <ac:spMk id="28" creationId="{8B721DF7-003C-CB42-A86C-1C1B8B2DA50A}"/>
          </ac:spMkLst>
        </pc:spChg>
        <pc:spChg chg="add del mod">
          <ac:chgData name="延齡 楊" userId="3b99287881d56c4f" providerId="LiveId" clId="{0EAFD678-0D2E-C44A-8D55-149B610410C9}" dt="2020-07-14T03:23:04.742" v="2217"/>
          <ac:spMkLst>
            <pc:docMk/>
            <pc:sldMk cId="3817329605" sldId="344"/>
            <ac:spMk id="33" creationId="{34874568-D480-1040-8AFE-17C0EAD17D66}"/>
          </ac:spMkLst>
        </pc:spChg>
        <pc:spChg chg="add mod">
          <ac:chgData name="延齡 楊" userId="3b99287881d56c4f" providerId="LiveId" clId="{0EAFD678-0D2E-C44A-8D55-149B610410C9}" dt="2020-07-14T03:26:23.683" v="2257" actId="1076"/>
          <ac:spMkLst>
            <pc:docMk/>
            <pc:sldMk cId="3817329605" sldId="344"/>
            <ac:spMk id="36" creationId="{8CDFEF2F-2EBF-F14E-9C2E-D77B955ECACF}"/>
          </ac:spMkLst>
        </pc:spChg>
        <pc:spChg chg="add mod">
          <ac:chgData name="延齡 楊" userId="3b99287881d56c4f" providerId="LiveId" clId="{0EAFD678-0D2E-C44A-8D55-149B610410C9}" dt="2020-07-14T03:26:23.683" v="2257" actId="1076"/>
          <ac:spMkLst>
            <pc:docMk/>
            <pc:sldMk cId="3817329605" sldId="344"/>
            <ac:spMk id="42" creationId="{03604F89-904F-8449-814A-FCD02DC72BC1}"/>
          </ac:spMkLst>
        </pc:spChg>
        <pc:spChg chg="add mod">
          <ac:chgData name="延齡 楊" userId="3b99287881d56c4f" providerId="LiveId" clId="{0EAFD678-0D2E-C44A-8D55-149B610410C9}" dt="2020-07-14T03:26:46.657" v="2265" actId="1035"/>
          <ac:spMkLst>
            <pc:docMk/>
            <pc:sldMk cId="3817329605" sldId="344"/>
            <ac:spMk id="44" creationId="{BC7BFA19-6819-E14E-BBB0-CB345A4524FB}"/>
          </ac:spMkLst>
        </pc:spChg>
        <pc:spChg chg="add mod">
          <ac:chgData name="延齡 楊" userId="3b99287881d56c4f" providerId="LiveId" clId="{0EAFD678-0D2E-C44A-8D55-149B610410C9}" dt="2020-07-14T03:27:00.689" v="2268" actId="14100"/>
          <ac:spMkLst>
            <pc:docMk/>
            <pc:sldMk cId="3817329605" sldId="344"/>
            <ac:spMk id="46" creationId="{E514D4CD-D1CF-9347-8179-EF7836E118D2}"/>
          </ac:spMkLst>
        </pc:spChg>
        <pc:spChg chg="add mod">
          <ac:chgData name="延齡 楊" userId="3b99287881d56c4f" providerId="LiveId" clId="{0EAFD678-0D2E-C44A-8D55-149B610410C9}" dt="2020-07-14T04:02:53.070" v="2510" actId="208"/>
          <ac:spMkLst>
            <pc:docMk/>
            <pc:sldMk cId="3817329605" sldId="344"/>
            <ac:spMk id="48" creationId="{136FCFB6-D624-9645-8C03-CA3BAB951B79}"/>
          </ac:spMkLst>
        </pc:spChg>
        <pc:spChg chg="add mod">
          <ac:chgData name="延齡 楊" userId="3b99287881d56c4f" providerId="LiveId" clId="{0EAFD678-0D2E-C44A-8D55-149B610410C9}" dt="2020-07-14T04:03:18.616" v="2515" actId="14100"/>
          <ac:spMkLst>
            <pc:docMk/>
            <pc:sldMk cId="3817329605" sldId="344"/>
            <ac:spMk id="50" creationId="{A0E50E82-6B9C-614C-994C-5BCE0EEFACF1}"/>
          </ac:spMkLst>
        </pc:spChg>
        <pc:spChg chg="add mod">
          <ac:chgData name="延齡 楊" userId="3b99287881d56c4f" providerId="LiveId" clId="{0EAFD678-0D2E-C44A-8D55-149B610410C9}" dt="2020-07-14T04:04:21.493" v="2530" actId="1076"/>
          <ac:spMkLst>
            <pc:docMk/>
            <pc:sldMk cId="3817329605" sldId="344"/>
            <ac:spMk id="52" creationId="{E81779F4-680C-304B-AE61-F58B31569A72}"/>
          </ac:spMkLst>
        </pc:spChg>
        <pc:spChg chg="del">
          <ac:chgData name="延齡 楊" userId="3b99287881d56c4f" providerId="LiveId" clId="{0EAFD678-0D2E-C44A-8D55-149B610410C9}" dt="2020-07-14T03:16:03.389" v="2113" actId="478"/>
          <ac:spMkLst>
            <pc:docMk/>
            <pc:sldMk cId="3817329605" sldId="344"/>
            <ac:spMk id="58" creationId="{F78CC32C-3A1B-AC47-B475-7C00DECF7C94}"/>
          </ac:spMkLst>
        </pc:spChg>
        <pc:spChg chg="del">
          <ac:chgData name="延齡 楊" userId="3b99287881d56c4f" providerId="LiveId" clId="{0EAFD678-0D2E-C44A-8D55-149B610410C9}" dt="2020-07-14T03:16:03.389" v="2113" actId="478"/>
          <ac:spMkLst>
            <pc:docMk/>
            <pc:sldMk cId="3817329605" sldId="344"/>
            <ac:spMk id="59" creationId="{D1F3895E-45BF-5240-8673-F90E6948E576}"/>
          </ac:spMkLst>
        </pc:spChg>
        <pc:spChg chg="del">
          <ac:chgData name="延齡 楊" userId="3b99287881d56c4f" providerId="LiveId" clId="{0EAFD678-0D2E-C44A-8D55-149B610410C9}" dt="2020-07-14T03:16:03.389" v="2113" actId="478"/>
          <ac:spMkLst>
            <pc:docMk/>
            <pc:sldMk cId="3817329605" sldId="344"/>
            <ac:spMk id="60" creationId="{CE357573-C13F-274A-B1C5-B805DA0DACF0}"/>
          </ac:spMkLst>
        </pc:spChg>
        <pc:spChg chg="del">
          <ac:chgData name="延齡 楊" userId="3b99287881d56c4f" providerId="LiveId" clId="{0EAFD678-0D2E-C44A-8D55-149B610410C9}" dt="2020-07-14T03:16:03.389" v="2113" actId="478"/>
          <ac:spMkLst>
            <pc:docMk/>
            <pc:sldMk cId="3817329605" sldId="344"/>
            <ac:spMk id="61" creationId="{64F01C33-2F42-334F-A364-83E913AEE664}"/>
          </ac:spMkLst>
        </pc:spChg>
        <pc:spChg chg="del">
          <ac:chgData name="延齡 楊" userId="3b99287881d56c4f" providerId="LiveId" clId="{0EAFD678-0D2E-C44A-8D55-149B610410C9}" dt="2020-07-14T03:16:03.389" v="2113" actId="478"/>
          <ac:spMkLst>
            <pc:docMk/>
            <pc:sldMk cId="3817329605" sldId="344"/>
            <ac:spMk id="62" creationId="{20BCA1BC-B741-1843-8D19-3EC6C7F0531D}"/>
          </ac:spMkLst>
        </pc:spChg>
        <pc:spChg chg="del">
          <ac:chgData name="延齡 楊" userId="3b99287881d56c4f" providerId="LiveId" clId="{0EAFD678-0D2E-C44A-8D55-149B610410C9}" dt="2020-07-14T03:16:03.389" v="2113" actId="478"/>
          <ac:spMkLst>
            <pc:docMk/>
            <pc:sldMk cId="3817329605" sldId="344"/>
            <ac:spMk id="63" creationId="{53BAE5E9-24BE-754E-B0ED-092B33903A29}"/>
          </ac:spMkLst>
        </pc:spChg>
        <pc:spChg chg="del">
          <ac:chgData name="延齡 楊" userId="3b99287881d56c4f" providerId="LiveId" clId="{0EAFD678-0D2E-C44A-8D55-149B610410C9}" dt="2020-07-14T03:16:03.389" v="2113" actId="478"/>
          <ac:spMkLst>
            <pc:docMk/>
            <pc:sldMk cId="3817329605" sldId="344"/>
            <ac:spMk id="68" creationId="{0EB4C27A-18DF-6142-83A0-02C7A7E9CE8A}"/>
          </ac:spMkLst>
        </pc:spChg>
        <pc:picChg chg="del">
          <ac:chgData name="延齡 楊" userId="3b99287881d56c4f" providerId="LiveId" clId="{0EAFD678-0D2E-C44A-8D55-149B610410C9}" dt="2020-07-14T03:22:37.966" v="2203" actId="478"/>
          <ac:picMkLst>
            <pc:docMk/>
            <pc:sldMk cId="3817329605" sldId="344"/>
            <ac:picMk id="4" creationId="{2979B9CC-BD24-6542-95B3-802F37F8FF3D}"/>
          </ac:picMkLst>
        </pc:picChg>
        <pc:picChg chg="add del mod">
          <ac:chgData name="延齡 楊" userId="3b99287881d56c4f" providerId="LiveId" clId="{0EAFD678-0D2E-C44A-8D55-149B610410C9}" dt="2020-07-14T03:19:20.610" v="2157" actId="478"/>
          <ac:picMkLst>
            <pc:docMk/>
            <pc:sldMk cId="3817329605" sldId="344"/>
            <ac:picMk id="8" creationId="{6F4E795B-15FC-8E49-92CE-3A1490DFAC4B}"/>
          </ac:picMkLst>
        </pc:picChg>
        <pc:picChg chg="add mod">
          <ac:chgData name="延齡 楊" userId="3b99287881d56c4f" providerId="LiveId" clId="{0EAFD678-0D2E-C44A-8D55-149B610410C9}" dt="2020-07-14T03:26:23.683" v="2257" actId="1076"/>
          <ac:picMkLst>
            <pc:docMk/>
            <pc:sldMk cId="3817329605" sldId="344"/>
            <ac:picMk id="10" creationId="{CAF7CBE3-6C6D-994F-8E3A-6920AD995A7B}"/>
          </ac:picMkLst>
        </pc:picChg>
        <pc:picChg chg="add mod">
          <ac:chgData name="延齡 楊" userId="3b99287881d56c4f" providerId="LiveId" clId="{0EAFD678-0D2E-C44A-8D55-149B610410C9}" dt="2020-07-14T03:26:23.683" v="2257" actId="1076"/>
          <ac:picMkLst>
            <pc:docMk/>
            <pc:sldMk cId="3817329605" sldId="344"/>
            <ac:picMk id="12" creationId="{81E57EE6-95F8-DA40-BFD5-3666F642B341}"/>
          </ac:picMkLst>
        </pc:picChg>
        <pc:picChg chg="add mod">
          <ac:chgData name="延齡 楊" userId="3b99287881d56c4f" providerId="LiveId" clId="{0EAFD678-0D2E-C44A-8D55-149B610410C9}" dt="2020-07-14T03:26:36.216" v="2259" actId="1076"/>
          <ac:picMkLst>
            <pc:docMk/>
            <pc:sldMk cId="3817329605" sldId="344"/>
            <ac:picMk id="14" creationId="{FCCF5B46-E7C5-9448-927F-1F5DD4E0E3C1}"/>
          </ac:picMkLst>
        </pc:picChg>
        <pc:picChg chg="add mod">
          <ac:chgData name="延齡 楊" userId="3b99287881d56c4f" providerId="LiveId" clId="{0EAFD678-0D2E-C44A-8D55-149B610410C9}" dt="2020-07-14T03:26:36.216" v="2259" actId="1076"/>
          <ac:picMkLst>
            <pc:docMk/>
            <pc:sldMk cId="3817329605" sldId="344"/>
            <ac:picMk id="16" creationId="{23EE11BF-BA34-AB4D-BCC6-CE60E12B414B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31" creationId="{9C7FD6BA-4C81-6E4E-92F0-F49BBEB48256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37" creationId="{7332497C-00A2-AD4F-97D9-676DD7D5BF95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39" creationId="{3EDB4E23-A796-514A-93D9-2421D7F6717E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41" creationId="{89EE71C2-DCD4-C047-B7DB-B2DBEF186917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43" creationId="{74E84B5C-B778-C24C-A7F1-6D28AB88461B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45" creationId="{E4370952-9166-AE4E-BF4B-ADAE2DDE3E81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47" creationId="{C5CDB110-59AF-DF4B-BDE1-92A8E5796A4E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49" creationId="{2A4AC53D-955D-A045-B22F-23351095F14B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51" creationId="{427C1E6D-D838-7E40-B2F9-E25928FD1012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53" creationId="{8C16A4F8-0E42-7A42-96AB-E3EC88751F21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55" creationId="{C9DD4D65-FC3F-0E43-9855-3B28450F0ECE}"/>
          </ac:picMkLst>
        </pc:picChg>
        <pc:picChg chg="del">
          <ac:chgData name="延齡 楊" userId="3b99287881d56c4f" providerId="LiveId" clId="{0EAFD678-0D2E-C44A-8D55-149B610410C9}" dt="2020-07-14T03:16:03.389" v="2113" actId="478"/>
          <ac:picMkLst>
            <pc:docMk/>
            <pc:sldMk cId="3817329605" sldId="344"/>
            <ac:picMk id="57" creationId="{DD07D7B5-C102-914A-AFAA-DABDAB7E0455}"/>
          </ac:picMkLst>
        </pc:picChg>
      </pc:sldChg>
      <pc:sldChg chg="del">
        <pc:chgData name="延齡 楊" userId="3b99287881d56c4f" providerId="LiveId" clId="{0EAFD678-0D2E-C44A-8D55-149B610410C9}" dt="2020-07-14T03:50:19.467" v="2458" actId="2696"/>
        <pc:sldMkLst>
          <pc:docMk/>
          <pc:sldMk cId="2948489909" sldId="346"/>
        </pc:sldMkLst>
      </pc:sldChg>
      <pc:sldChg chg="addSp delSp modSp mod modAnim modNotesTx">
        <pc:chgData name="延齡 楊" userId="3b99287881d56c4f" providerId="LiveId" clId="{0EAFD678-0D2E-C44A-8D55-149B610410C9}" dt="2020-07-14T02:45:45.327" v="1904" actId="1076"/>
        <pc:sldMkLst>
          <pc:docMk/>
          <pc:sldMk cId="925662100" sldId="349"/>
        </pc:sldMkLst>
        <pc:spChg chg="del">
          <ac:chgData name="延齡 楊" userId="3b99287881d56c4f" providerId="LiveId" clId="{0EAFD678-0D2E-C44A-8D55-149B610410C9}" dt="2020-07-11T00:34:43.341" v="181" actId="478"/>
          <ac:spMkLst>
            <pc:docMk/>
            <pc:sldMk cId="925662100" sldId="349"/>
            <ac:spMk id="2" creationId="{8BB8885F-251F-9347-9012-DEC00C70CCA0}"/>
          </ac:spMkLst>
        </pc:spChg>
        <pc:spChg chg="del">
          <ac:chgData name="延齡 楊" userId="3b99287881d56c4f" providerId="LiveId" clId="{0EAFD678-0D2E-C44A-8D55-149B610410C9}" dt="2020-07-11T00:34:43.341" v="181" actId="478"/>
          <ac:spMkLst>
            <pc:docMk/>
            <pc:sldMk cId="925662100" sldId="349"/>
            <ac:spMk id="3" creationId="{B4271A57-3915-B043-B6F4-071A53655A3E}"/>
          </ac:spMkLst>
        </pc:spChg>
        <pc:spChg chg="add mod">
          <ac:chgData name="延齡 楊" userId="3b99287881d56c4f" providerId="LiveId" clId="{0EAFD678-0D2E-C44A-8D55-149B610410C9}" dt="2020-07-14T02:45:45.327" v="1904" actId="1076"/>
          <ac:spMkLst>
            <pc:docMk/>
            <pc:sldMk cId="925662100" sldId="349"/>
            <ac:spMk id="4" creationId="{E5C81A13-5366-4A46-BA93-403FA19016F3}"/>
          </ac:spMkLst>
        </pc:spChg>
        <pc:spChg chg="mod">
          <ac:chgData name="延齡 楊" userId="3b99287881d56c4f" providerId="LiveId" clId="{0EAFD678-0D2E-C44A-8D55-149B610410C9}" dt="2020-07-11T00:34:26.151" v="180" actId="20577"/>
          <ac:spMkLst>
            <pc:docMk/>
            <pc:sldMk cId="925662100" sldId="349"/>
            <ac:spMk id="5" creationId="{4E37F0E2-A711-CC48-B5C7-D0984A539196}"/>
          </ac:spMkLst>
        </pc:spChg>
        <pc:spChg chg="add mod">
          <ac:chgData name="延齡 楊" userId="3b99287881d56c4f" providerId="LiveId" clId="{0EAFD678-0D2E-C44A-8D55-149B610410C9}" dt="2020-07-14T02:45:19.116" v="1895" actId="12789"/>
          <ac:spMkLst>
            <pc:docMk/>
            <pc:sldMk cId="925662100" sldId="349"/>
            <ac:spMk id="7" creationId="{07BD7640-DDF3-F64F-8DF8-BDBF768E12AF}"/>
          </ac:spMkLst>
        </pc:spChg>
        <pc:spChg chg="del">
          <ac:chgData name="延齡 楊" userId="3b99287881d56c4f" providerId="LiveId" clId="{0EAFD678-0D2E-C44A-8D55-149B610410C9}" dt="2020-07-11T00:34:43.341" v="181" actId="478"/>
          <ac:spMkLst>
            <pc:docMk/>
            <pc:sldMk cId="925662100" sldId="349"/>
            <ac:spMk id="7" creationId="{5CE482F3-7557-5845-9CEA-BEFC13455F47}"/>
          </ac:spMkLst>
        </pc:spChg>
        <pc:spChg chg="del">
          <ac:chgData name="延齡 楊" userId="3b99287881d56c4f" providerId="LiveId" clId="{0EAFD678-0D2E-C44A-8D55-149B610410C9}" dt="2020-07-11T00:34:43.341" v="181" actId="478"/>
          <ac:spMkLst>
            <pc:docMk/>
            <pc:sldMk cId="925662100" sldId="349"/>
            <ac:spMk id="8" creationId="{A2818ACA-08AB-FF45-91AB-4635CF296A9B}"/>
          </ac:spMkLst>
        </pc:spChg>
        <pc:spChg chg="add mod">
          <ac:chgData name="延齡 楊" userId="3b99287881d56c4f" providerId="LiveId" clId="{0EAFD678-0D2E-C44A-8D55-149B610410C9}" dt="2020-07-14T02:45:40.108" v="1901" actId="1076"/>
          <ac:spMkLst>
            <pc:docMk/>
            <pc:sldMk cId="925662100" sldId="349"/>
            <ac:spMk id="12" creationId="{6B35ADCD-AC0B-2F48-B73B-740BD9A53A75}"/>
          </ac:spMkLst>
        </pc:spChg>
        <pc:spChg chg="del">
          <ac:chgData name="延齡 楊" userId="3b99287881d56c4f" providerId="LiveId" clId="{0EAFD678-0D2E-C44A-8D55-149B610410C9}" dt="2020-07-11T00:34:43.341" v="181" actId="478"/>
          <ac:spMkLst>
            <pc:docMk/>
            <pc:sldMk cId="925662100" sldId="349"/>
            <ac:spMk id="13" creationId="{EE7243A3-F4BD-7242-A3CA-7F4C658AE1E7}"/>
          </ac:spMkLst>
        </pc:spChg>
        <pc:spChg chg="del">
          <ac:chgData name="延齡 楊" userId="3b99287881d56c4f" providerId="LiveId" clId="{0EAFD678-0D2E-C44A-8D55-149B610410C9}" dt="2020-07-11T00:34:43.341" v="181" actId="478"/>
          <ac:spMkLst>
            <pc:docMk/>
            <pc:sldMk cId="925662100" sldId="349"/>
            <ac:spMk id="17" creationId="{4AB9A229-0460-3844-9892-B43F0792B212}"/>
          </ac:spMkLst>
        </pc:spChg>
      </pc:sldChg>
      <pc:sldChg chg="addSp delSp modSp mod modAnim">
        <pc:chgData name="延齡 楊" userId="3b99287881d56c4f" providerId="LiveId" clId="{0EAFD678-0D2E-C44A-8D55-149B610410C9}" dt="2020-07-14T03:58:37.157" v="2494"/>
        <pc:sldMkLst>
          <pc:docMk/>
          <pc:sldMk cId="1756521134" sldId="350"/>
        </pc:sldMkLst>
        <pc:spChg chg="mod">
          <ac:chgData name="延齡 楊" userId="3b99287881d56c4f" providerId="LiveId" clId="{0EAFD678-0D2E-C44A-8D55-149B610410C9}" dt="2020-07-14T03:34:59.890" v="2345" actId="20577"/>
          <ac:spMkLst>
            <pc:docMk/>
            <pc:sldMk cId="1756521134" sldId="350"/>
            <ac:spMk id="5" creationId="{4E37F0E2-A711-CC48-B5C7-D0984A539196}"/>
          </ac:spMkLst>
        </pc:spChg>
        <pc:spChg chg="del mod">
          <ac:chgData name="延齡 楊" userId="3b99287881d56c4f" providerId="LiveId" clId="{0EAFD678-0D2E-C44A-8D55-149B610410C9}" dt="2020-07-14T03:22:28.424" v="2200" actId="478"/>
          <ac:spMkLst>
            <pc:docMk/>
            <pc:sldMk cId="1756521134" sldId="350"/>
            <ac:spMk id="22" creationId="{F37EF5F3-16C3-994F-8297-FB14FFAB18CA}"/>
          </ac:spMkLst>
        </pc:spChg>
        <pc:spChg chg="add mod">
          <ac:chgData name="延齡 楊" userId="3b99287881d56c4f" providerId="LiveId" clId="{0EAFD678-0D2E-C44A-8D55-149B610410C9}" dt="2020-07-14T03:22:34.254" v="2201" actId="1076"/>
          <ac:spMkLst>
            <pc:docMk/>
            <pc:sldMk cId="1756521134" sldId="350"/>
            <ac:spMk id="28" creationId="{3A1ECBCE-9432-DC4F-9C99-4B00DB95D3D4}"/>
          </ac:spMkLst>
        </pc:spChg>
        <pc:spChg chg="mod">
          <ac:chgData name="延齡 楊" userId="3b99287881d56c4f" providerId="LiveId" clId="{0EAFD678-0D2E-C44A-8D55-149B610410C9}" dt="2020-07-14T03:22:34.254" v="2201" actId="1076"/>
          <ac:spMkLst>
            <pc:docMk/>
            <pc:sldMk cId="1756521134" sldId="350"/>
            <ac:spMk id="32" creationId="{6CB1E66C-34DF-604B-802B-9391033C3D57}"/>
          </ac:spMkLst>
        </pc:spChg>
        <pc:spChg chg="mod">
          <ac:chgData name="延齡 楊" userId="3b99287881d56c4f" providerId="LiveId" clId="{0EAFD678-0D2E-C44A-8D55-149B610410C9}" dt="2020-07-14T03:22:34.254" v="2201" actId="1076"/>
          <ac:spMkLst>
            <pc:docMk/>
            <pc:sldMk cId="1756521134" sldId="350"/>
            <ac:spMk id="33" creationId="{159B3859-B49A-534E-B389-790189759AD7}"/>
          </ac:spMkLst>
        </pc:spChg>
        <pc:spChg chg="mod">
          <ac:chgData name="延齡 楊" userId="3b99287881d56c4f" providerId="LiveId" clId="{0EAFD678-0D2E-C44A-8D55-149B610410C9}" dt="2020-07-14T03:22:34.254" v="2201" actId="1076"/>
          <ac:spMkLst>
            <pc:docMk/>
            <pc:sldMk cId="1756521134" sldId="350"/>
            <ac:spMk id="34" creationId="{915CB8D3-5581-1443-ABE4-D0BF282C7E2E}"/>
          </ac:spMkLst>
        </pc:spChg>
        <pc:spChg chg="mod">
          <ac:chgData name="延齡 楊" userId="3b99287881d56c4f" providerId="LiveId" clId="{0EAFD678-0D2E-C44A-8D55-149B610410C9}" dt="2020-07-14T03:22:34.254" v="2201" actId="1076"/>
          <ac:spMkLst>
            <pc:docMk/>
            <pc:sldMk cId="1756521134" sldId="350"/>
            <ac:spMk id="35" creationId="{EC6D1363-B435-6B48-BA20-5859E1B0BF12}"/>
          </ac:spMkLst>
        </pc:spChg>
        <pc:spChg chg="mod">
          <ac:chgData name="延齡 楊" userId="3b99287881d56c4f" providerId="LiveId" clId="{0EAFD678-0D2E-C44A-8D55-149B610410C9}" dt="2020-07-14T03:22:34.254" v="2201" actId="1076"/>
          <ac:spMkLst>
            <pc:docMk/>
            <pc:sldMk cId="1756521134" sldId="350"/>
            <ac:spMk id="36" creationId="{5E1E1DE7-C792-D442-B79F-0D8B2CAC0030}"/>
          </ac:spMkLst>
        </pc:spChg>
        <pc:spChg chg="mod">
          <ac:chgData name="延齡 楊" userId="3b99287881d56c4f" providerId="LiveId" clId="{0EAFD678-0D2E-C44A-8D55-149B610410C9}" dt="2020-07-14T03:22:34.254" v="2201" actId="1076"/>
          <ac:spMkLst>
            <pc:docMk/>
            <pc:sldMk cId="1756521134" sldId="350"/>
            <ac:spMk id="37" creationId="{35D53D51-FAE0-6142-9DE3-0946B3A6EE51}"/>
          </ac:spMkLst>
        </pc:spChg>
        <pc:spChg chg="mod">
          <ac:chgData name="延齡 楊" userId="3b99287881d56c4f" providerId="LiveId" clId="{0EAFD678-0D2E-C44A-8D55-149B610410C9}" dt="2020-07-14T03:55:42.673" v="2469" actId="1076"/>
          <ac:spMkLst>
            <pc:docMk/>
            <pc:sldMk cId="1756521134" sldId="350"/>
            <ac:spMk id="38" creationId="{CE11305E-AA93-F54C-B73C-FD154D297E11}"/>
          </ac:spMkLst>
        </pc:spChg>
        <pc:spChg chg="mod">
          <ac:chgData name="延齡 楊" userId="3b99287881d56c4f" providerId="LiveId" clId="{0EAFD678-0D2E-C44A-8D55-149B610410C9}" dt="2020-07-14T03:55:39.185" v="2468" actId="1076"/>
          <ac:spMkLst>
            <pc:docMk/>
            <pc:sldMk cId="1756521134" sldId="350"/>
            <ac:spMk id="39" creationId="{1106B1FC-355F-0D47-B2C3-57FF1C8A530B}"/>
          </ac:spMkLst>
        </pc:spChg>
        <pc:picChg chg="add mod">
          <ac:chgData name="延齡 楊" userId="3b99287881d56c4f" providerId="LiveId" clId="{0EAFD678-0D2E-C44A-8D55-149B610410C9}" dt="2020-07-14T03:22:34.254" v="2201" actId="1076"/>
          <ac:picMkLst>
            <pc:docMk/>
            <pc:sldMk cId="1756521134" sldId="350"/>
            <ac:picMk id="3" creationId="{814E707D-253C-304E-9E8E-9124151A4D61}"/>
          </ac:picMkLst>
        </pc:picChg>
        <pc:picChg chg="del">
          <ac:chgData name="延齡 楊" userId="3b99287881d56c4f" providerId="LiveId" clId="{0EAFD678-0D2E-C44A-8D55-149B610410C9}" dt="2020-07-14T03:22:35.660" v="2202" actId="478"/>
          <ac:picMkLst>
            <pc:docMk/>
            <pc:sldMk cId="1756521134" sldId="350"/>
            <ac:picMk id="4" creationId="{2979B9CC-BD24-6542-95B3-802F37F8FF3D}"/>
          </ac:picMkLst>
        </pc:picChg>
        <pc:picChg chg="add mod">
          <ac:chgData name="延齡 楊" userId="3b99287881d56c4f" providerId="LiveId" clId="{0EAFD678-0D2E-C44A-8D55-149B610410C9}" dt="2020-07-14T03:22:34.254" v="2201" actId="1076"/>
          <ac:picMkLst>
            <pc:docMk/>
            <pc:sldMk cId="1756521134" sldId="350"/>
            <ac:picMk id="8" creationId="{68F3D40C-1D22-4F46-B8B2-3E136260B1EE}"/>
          </ac:picMkLst>
        </pc:picChg>
        <pc:picChg chg="add mod">
          <ac:chgData name="延齡 楊" userId="3b99287881d56c4f" providerId="LiveId" clId="{0EAFD678-0D2E-C44A-8D55-149B610410C9}" dt="2020-07-14T03:22:34.254" v="2201" actId="1076"/>
          <ac:picMkLst>
            <pc:docMk/>
            <pc:sldMk cId="1756521134" sldId="350"/>
            <ac:picMk id="10" creationId="{D5A541AA-CFFC-1F45-A67E-27B126FC6015}"/>
          </ac:picMkLst>
        </pc:picChg>
        <pc:picChg chg="add mod">
          <ac:chgData name="延齡 楊" userId="3b99287881d56c4f" providerId="LiveId" clId="{0EAFD678-0D2E-C44A-8D55-149B610410C9}" dt="2020-07-14T03:55:37.117" v="2467" actId="1076"/>
          <ac:picMkLst>
            <pc:docMk/>
            <pc:sldMk cId="1756521134" sldId="350"/>
            <ac:picMk id="12" creationId="{D19F3BDB-3AF3-2443-80CD-159C9298BB83}"/>
          </ac:picMkLst>
        </pc:picChg>
        <pc:picChg chg="add mod">
          <ac:chgData name="延齡 楊" userId="3b99287881d56c4f" providerId="LiveId" clId="{0EAFD678-0D2E-C44A-8D55-149B610410C9}" dt="2020-07-14T03:55:28.393" v="2465" actId="1076"/>
          <ac:picMkLst>
            <pc:docMk/>
            <pc:sldMk cId="1756521134" sldId="350"/>
            <ac:picMk id="14" creationId="{AB4C9C71-A68D-D74B-9BB7-B142004F60F7}"/>
          </ac:picMkLst>
        </pc:picChg>
        <pc:picChg chg="add mod">
          <ac:chgData name="延齡 楊" userId="3b99287881d56c4f" providerId="LiveId" clId="{0EAFD678-0D2E-C44A-8D55-149B610410C9}" dt="2020-07-14T03:55:22.379" v="2463" actId="1076"/>
          <ac:picMkLst>
            <pc:docMk/>
            <pc:sldMk cId="1756521134" sldId="350"/>
            <ac:picMk id="16" creationId="{319CE773-5825-CB46-9524-2E4ED28D99A7}"/>
          </ac:picMkLst>
        </pc:picChg>
        <pc:picChg chg="del mod">
          <ac:chgData name="延齡 楊" userId="3b99287881d56c4f" providerId="LiveId" clId="{0EAFD678-0D2E-C44A-8D55-149B610410C9}" dt="2020-07-14T03:55:23.096" v="2464" actId="478"/>
          <ac:picMkLst>
            <pc:docMk/>
            <pc:sldMk cId="1756521134" sldId="350"/>
            <ac:picMk id="17" creationId="{7AF32F78-BA9A-CE40-BF20-FDCEA6004D72}"/>
          </ac:picMkLst>
        </pc:picChg>
        <pc:picChg chg="del">
          <ac:chgData name="延齡 楊" userId="3b99287881d56c4f" providerId="LiveId" clId="{0EAFD678-0D2E-C44A-8D55-149B610410C9}" dt="2020-07-14T03:12:41.468" v="2080" actId="478"/>
          <ac:picMkLst>
            <pc:docMk/>
            <pc:sldMk cId="1756521134" sldId="350"/>
            <ac:picMk id="18" creationId="{B4BC1BC3-D6BC-AD4B-95A2-F739BB69708E}"/>
          </ac:picMkLst>
        </pc:picChg>
        <pc:picChg chg="del mod">
          <ac:chgData name="延齡 楊" userId="3b99287881d56c4f" providerId="LiveId" clId="{0EAFD678-0D2E-C44A-8D55-149B610410C9}" dt="2020-07-14T03:55:30.009" v="2466" actId="478"/>
          <ac:picMkLst>
            <pc:docMk/>
            <pc:sldMk cId="1756521134" sldId="350"/>
            <ac:picMk id="27" creationId="{9B0BB1FE-B39A-974B-ACCE-B26F01566818}"/>
          </ac:picMkLst>
        </pc:picChg>
        <pc:picChg chg="del">
          <ac:chgData name="延齡 楊" userId="3b99287881d56c4f" providerId="LiveId" clId="{0EAFD678-0D2E-C44A-8D55-149B610410C9}" dt="2020-07-14T03:11:54.346" v="2072" actId="478"/>
          <ac:picMkLst>
            <pc:docMk/>
            <pc:sldMk cId="1756521134" sldId="350"/>
            <ac:picMk id="29" creationId="{A10E1A33-9781-E746-8B49-A9AF68CA355D}"/>
          </ac:picMkLst>
        </pc:picChg>
        <pc:picChg chg="del mod">
          <ac:chgData name="延齡 楊" userId="3b99287881d56c4f" providerId="LiveId" clId="{0EAFD678-0D2E-C44A-8D55-149B610410C9}" dt="2020-07-14T03:55:17.789" v="2462" actId="478"/>
          <ac:picMkLst>
            <pc:docMk/>
            <pc:sldMk cId="1756521134" sldId="350"/>
            <ac:picMk id="30" creationId="{D1159CC9-9173-CB48-B841-5719DE6ABC56}"/>
          </ac:picMkLst>
        </pc:picChg>
        <pc:picChg chg="del">
          <ac:chgData name="延齡 楊" userId="3b99287881d56c4f" providerId="LiveId" clId="{0EAFD678-0D2E-C44A-8D55-149B610410C9}" dt="2020-07-14T03:13:10.116" v="2083" actId="478"/>
          <ac:picMkLst>
            <pc:docMk/>
            <pc:sldMk cId="1756521134" sldId="350"/>
            <ac:picMk id="31" creationId="{48AAB05C-33A5-5C48-BF01-B77E9BECCBBC}"/>
          </ac:picMkLst>
        </pc:picChg>
      </pc:sldChg>
      <pc:sldChg chg="del">
        <pc:chgData name="延齡 楊" userId="3b99287881d56c4f" providerId="LiveId" clId="{0EAFD678-0D2E-C44A-8D55-149B610410C9}" dt="2020-07-14T02:39:45.768" v="1874" actId="2696"/>
        <pc:sldMkLst>
          <pc:docMk/>
          <pc:sldMk cId="2355597987" sldId="365"/>
        </pc:sldMkLst>
      </pc:sldChg>
      <pc:sldChg chg="modAnim">
        <pc:chgData name="延齡 楊" userId="3b99287881d56c4f" providerId="LiveId" clId="{0EAFD678-0D2E-C44A-8D55-149B610410C9}" dt="2020-07-14T04:19:05.137" v="2576"/>
        <pc:sldMkLst>
          <pc:docMk/>
          <pc:sldMk cId="708445316" sldId="375"/>
        </pc:sldMkLst>
      </pc:sldChg>
      <pc:sldChg chg="addSp delSp modSp del modNotesTx">
        <pc:chgData name="延齡 楊" userId="3b99287881d56c4f" providerId="LiveId" clId="{0EAFD678-0D2E-C44A-8D55-149B610410C9}" dt="2020-07-14T02:39:42.996" v="1872" actId="2696"/>
        <pc:sldMkLst>
          <pc:docMk/>
          <pc:sldMk cId="978317922" sldId="379"/>
        </pc:sldMkLst>
        <pc:spChg chg="add del mod">
          <ac:chgData name="延齡 楊" userId="3b99287881d56c4f" providerId="LiveId" clId="{0EAFD678-0D2E-C44A-8D55-149B610410C9}" dt="2020-07-11T01:22:52.341" v="303" actId="478"/>
          <ac:spMkLst>
            <pc:docMk/>
            <pc:sldMk cId="978317922" sldId="379"/>
            <ac:spMk id="2" creationId="{38855E64-7D27-854E-A1A4-DFAF0F0A2548}"/>
          </ac:spMkLst>
        </pc:spChg>
        <pc:spChg chg="mod">
          <ac:chgData name="延齡 楊" userId="3b99287881d56c4f" providerId="LiveId" clId="{0EAFD678-0D2E-C44A-8D55-149B610410C9}" dt="2020-07-11T01:14:52.584" v="242" actId="255"/>
          <ac:spMkLst>
            <pc:docMk/>
            <pc:sldMk cId="978317922" sldId="379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1T01:13:49.873" v="222" actId="478"/>
          <ac:spMkLst>
            <pc:docMk/>
            <pc:sldMk cId="978317922" sldId="379"/>
            <ac:spMk id="17" creationId="{6AE997AB-35DE-D042-BD54-8C67CC4559AB}"/>
          </ac:spMkLst>
        </pc:spChg>
        <pc:spChg chg="del">
          <ac:chgData name="延齡 楊" userId="3b99287881d56c4f" providerId="LiveId" clId="{0EAFD678-0D2E-C44A-8D55-149B610410C9}" dt="2020-07-11T01:13:49.873" v="222" actId="478"/>
          <ac:spMkLst>
            <pc:docMk/>
            <pc:sldMk cId="978317922" sldId="379"/>
            <ac:spMk id="19" creationId="{5797E3DF-4160-314F-A326-EEEDA89898E6}"/>
          </ac:spMkLst>
        </pc:spChg>
        <pc:spChg chg="del">
          <ac:chgData name="延齡 楊" userId="3b99287881d56c4f" providerId="LiveId" clId="{0EAFD678-0D2E-C44A-8D55-149B610410C9}" dt="2020-07-11T01:13:49.873" v="222" actId="478"/>
          <ac:spMkLst>
            <pc:docMk/>
            <pc:sldMk cId="978317922" sldId="379"/>
            <ac:spMk id="20" creationId="{BA9BF836-9543-914C-B52B-79EF55A0246C}"/>
          </ac:spMkLst>
        </pc:spChg>
        <pc:spChg chg="del">
          <ac:chgData name="延齡 楊" userId="3b99287881d56c4f" providerId="LiveId" clId="{0EAFD678-0D2E-C44A-8D55-149B610410C9}" dt="2020-07-11T01:13:49.873" v="222" actId="478"/>
          <ac:spMkLst>
            <pc:docMk/>
            <pc:sldMk cId="978317922" sldId="379"/>
            <ac:spMk id="25" creationId="{A3295E80-BC26-134F-922D-7E4D87E85DCD}"/>
          </ac:spMkLst>
        </pc:spChg>
        <pc:spChg chg="add del mod">
          <ac:chgData name="延齡 楊" userId="3b99287881d56c4f" providerId="LiveId" clId="{0EAFD678-0D2E-C44A-8D55-149B610410C9}" dt="2020-07-11T01:23:00.097" v="306" actId="478"/>
          <ac:spMkLst>
            <pc:docMk/>
            <pc:sldMk cId="978317922" sldId="379"/>
            <ac:spMk id="32" creationId="{F328F1A0-6B1E-C84D-B12C-4D3E94283FFD}"/>
          </ac:spMkLst>
        </pc:spChg>
        <pc:spChg chg="del">
          <ac:chgData name="延齡 楊" userId="3b99287881d56c4f" providerId="LiveId" clId="{0EAFD678-0D2E-C44A-8D55-149B610410C9}" dt="2020-07-11T01:13:49.873" v="222" actId="478"/>
          <ac:spMkLst>
            <pc:docMk/>
            <pc:sldMk cId="978317922" sldId="379"/>
            <ac:spMk id="34" creationId="{998CEACF-487E-8B43-AF38-AC05DCECC68D}"/>
          </ac:spMkLst>
        </pc:spChg>
        <pc:spChg chg="add mod">
          <ac:chgData name="延齡 楊" userId="3b99287881d56c4f" providerId="LiveId" clId="{0EAFD678-0D2E-C44A-8D55-149B610410C9}" dt="2020-07-11T01:25:28.465" v="311" actId="1076"/>
          <ac:spMkLst>
            <pc:docMk/>
            <pc:sldMk cId="978317922" sldId="379"/>
            <ac:spMk id="37" creationId="{30F68E6A-60D3-B44A-A31C-F278C9AB9692}"/>
          </ac:spMkLst>
        </pc:spChg>
        <pc:spChg chg="add mod">
          <ac:chgData name="延齡 楊" userId="3b99287881d56c4f" providerId="LiveId" clId="{0EAFD678-0D2E-C44A-8D55-149B610410C9}" dt="2020-07-11T01:25:44.159" v="312" actId="1076"/>
          <ac:spMkLst>
            <pc:docMk/>
            <pc:sldMk cId="978317922" sldId="379"/>
            <ac:spMk id="40" creationId="{A1DD164E-E418-EE4E-90FB-84A32DC487BC}"/>
          </ac:spMkLst>
        </pc:spChg>
        <pc:spChg chg="add mod">
          <ac:chgData name="延齡 楊" userId="3b99287881d56c4f" providerId="LiveId" clId="{0EAFD678-0D2E-C44A-8D55-149B610410C9}" dt="2020-07-11T01:26:14.268" v="321" actId="1076"/>
          <ac:spMkLst>
            <pc:docMk/>
            <pc:sldMk cId="978317922" sldId="379"/>
            <ac:spMk id="45" creationId="{1C35415D-0FAA-C745-99B7-14E34CED743D}"/>
          </ac:spMkLst>
        </pc:spChg>
        <pc:spChg chg="add mod">
          <ac:chgData name="延齡 楊" userId="3b99287881d56c4f" providerId="LiveId" clId="{0EAFD678-0D2E-C44A-8D55-149B610410C9}" dt="2020-07-11T01:26:26.305" v="324" actId="14100"/>
          <ac:spMkLst>
            <pc:docMk/>
            <pc:sldMk cId="978317922" sldId="379"/>
            <ac:spMk id="46" creationId="{0CB092F9-6708-2A45-81AB-57BF90F34801}"/>
          </ac:spMkLst>
        </pc:spChg>
        <pc:spChg chg="add mod">
          <ac:chgData name="延齡 楊" userId="3b99287881d56c4f" providerId="LiveId" clId="{0EAFD678-0D2E-C44A-8D55-149B610410C9}" dt="2020-07-11T01:26:44.545" v="327" actId="14100"/>
          <ac:spMkLst>
            <pc:docMk/>
            <pc:sldMk cId="978317922" sldId="379"/>
            <ac:spMk id="47" creationId="{307E8791-952F-824E-AA46-53C3FCCC4D1C}"/>
          </ac:spMkLst>
        </pc:spChg>
        <pc:picChg chg="del">
          <ac:chgData name="延齡 楊" userId="3b99287881d56c4f" providerId="LiveId" clId="{0EAFD678-0D2E-C44A-8D55-149B610410C9}" dt="2020-07-11T01:13:51.685" v="223" actId="478"/>
          <ac:picMkLst>
            <pc:docMk/>
            <pc:sldMk cId="978317922" sldId="379"/>
            <ac:picMk id="4" creationId="{2979B9CC-BD24-6542-95B3-802F37F8FF3D}"/>
          </ac:picMkLst>
        </pc:picChg>
        <pc:picChg chg="del">
          <ac:chgData name="延齡 楊" userId="3b99287881d56c4f" providerId="LiveId" clId="{0EAFD678-0D2E-C44A-8D55-149B610410C9}" dt="2020-07-11T01:13:49.873" v="222" actId="478"/>
          <ac:picMkLst>
            <pc:docMk/>
            <pc:sldMk cId="978317922" sldId="379"/>
            <ac:picMk id="16" creationId="{F2017EC5-D988-E043-B299-66BEB5CC64E7}"/>
          </ac:picMkLst>
        </pc:picChg>
        <pc:picChg chg="del">
          <ac:chgData name="延齡 楊" userId="3b99287881d56c4f" providerId="LiveId" clId="{0EAFD678-0D2E-C44A-8D55-149B610410C9}" dt="2020-07-11T01:13:49.873" v="222" actId="478"/>
          <ac:picMkLst>
            <pc:docMk/>
            <pc:sldMk cId="978317922" sldId="379"/>
            <ac:picMk id="18" creationId="{B2F492CA-3D02-0541-A217-B445A7BD8B8B}"/>
          </ac:picMkLst>
        </pc:picChg>
        <pc:picChg chg="add del mod">
          <ac:chgData name="延齡 楊" userId="3b99287881d56c4f" providerId="LiveId" clId="{0EAFD678-0D2E-C44A-8D55-149B610410C9}" dt="2020-07-11T01:22:53.605" v="304" actId="478"/>
          <ac:picMkLst>
            <pc:docMk/>
            <pc:sldMk cId="978317922" sldId="379"/>
            <ac:picMk id="21" creationId="{252AF1E6-9660-B24C-A1D1-5E60237377AB}"/>
          </ac:picMkLst>
        </pc:picChg>
        <pc:picChg chg="del">
          <ac:chgData name="延齡 楊" userId="3b99287881d56c4f" providerId="LiveId" clId="{0EAFD678-0D2E-C44A-8D55-149B610410C9}" dt="2020-07-11T01:13:49.873" v="222" actId="478"/>
          <ac:picMkLst>
            <pc:docMk/>
            <pc:sldMk cId="978317922" sldId="379"/>
            <ac:picMk id="22" creationId="{626BB46D-998A-9D4A-808F-86E9C3C7F74A}"/>
          </ac:picMkLst>
        </pc:picChg>
        <pc:picChg chg="del">
          <ac:chgData name="延齡 楊" userId="3b99287881d56c4f" providerId="LiveId" clId="{0EAFD678-0D2E-C44A-8D55-149B610410C9}" dt="2020-07-11T01:13:49.873" v="222" actId="478"/>
          <ac:picMkLst>
            <pc:docMk/>
            <pc:sldMk cId="978317922" sldId="379"/>
            <ac:picMk id="24" creationId="{73258395-0F10-A648-9CE1-9938E06533A2}"/>
          </ac:picMkLst>
        </pc:picChg>
        <pc:picChg chg="add del mod">
          <ac:chgData name="延齡 楊" userId="3b99287881d56c4f" providerId="LiveId" clId="{0EAFD678-0D2E-C44A-8D55-149B610410C9}" dt="2020-07-11T01:22:55.035" v="305" actId="478"/>
          <ac:picMkLst>
            <pc:docMk/>
            <pc:sldMk cId="978317922" sldId="379"/>
            <ac:picMk id="26" creationId="{82B6B25A-F28B-DB47-BA3A-F9F3DE940FCD}"/>
          </ac:picMkLst>
        </pc:picChg>
        <pc:picChg chg="del">
          <ac:chgData name="延齡 楊" userId="3b99287881d56c4f" providerId="LiveId" clId="{0EAFD678-0D2E-C44A-8D55-149B610410C9}" dt="2020-07-11T01:13:49.873" v="222" actId="478"/>
          <ac:picMkLst>
            <pc:docMk/>
            <pc:sldMk cId="978317922" sldId="379"/>
            <ac:picMk id="27" creationId="{4BFD9A64-22BB-0B49-8BBF-5C1A35CB95C1}"/>
          </ac:picMkLst>
        </pc:picChg>
        <pc:picChg chg="add del mod">
          <ac:chgData name="延齡 楊" userId="3b99287881d56c4f" providerId="LiveId" clId="{0EAFD678-0D2E-C44A-8D55-149B610410C9}" dt="2020-07-11T01:17:11.354" v="261"/>
          <ac:picMkLst>
            <pc:docMk/>
            <pc:sldMk cId="978317922" sldId="379"/>
            <ac:picMk id="28" creationId="{70676600-A73B-994E-B143-D88CDE527CB3}"/>
          </ac:picMkLst>
        </pc:picChg>
        <pc:picChg chg="del">
          <ac:chgData name="延齡 楊" userId="3b99287881d56c4f" providerId="LiveId" clId="{0EAFD678-0D2E-C44A-8D55-149B610410C9}" dt="2020-07-11T01:13:49.873" v="222" actId="478"/>
          <ac:picMkLst>
            <pc:docMk/>
            <pc:sldMk cId="978317922" sldId="379"/>
            <ac:picMk id="29" creationId="{AE763FE1-B4EC-9C4B-A81A-7910D05CBE11}"/>
          </ac:picMkLst>
        </pc:picChg>
        <pc:picChg chg="add del mod">
          <ac:chgData name="延齡 楊" userId="3b99287881d56c4f" providerId="LiveId" clId="{0EAFD678-0D2E-C44A-8D55-149B610410C9}" dt="2020-07-11T01:17:11.354" v="261"/>
          <ac:picMkLst>
            <pc:docMk/>
            <pc:sldMk cId="978317922" sldId="379"/>
            <ac:picMk id="30" creationId="{EDF980AA-ACD5-834F-A9A9-FAFA3DB3298A}"/>
          </ac:picMkLst>
        </pc:picChg>
        <pc:picChg chg="del">
          <ac:chgData name="延齡 楊" userId="3b99287881d56c4f" providerId="LiveId" clId="{0EAFD678-0D2E-C44A-8D55-149B610410C9}" dt="2020-07-11T01:13:49.873" v="222" actId="478"/>
          <ac:picMkLst>
            <pc:docMk/>
            <pc:sldMk cId="978317922" sldId="379"/>
            <ac:picMk id="31" creationId="{5A3F4E55-DA30-4F47-9FBA-38166327A001}"/>
          </ac:picMkLst>
        </pc:picChg>
        <pc:picChg chg="del">
          <ac:chgData name="延齡 楊" userId="3b99287881d56c4f" providerId="LiveId" clId="{0EAFD678-0D2E-C44A-8D55-149B610410C9}" dt="2020-07-11T01:13:49.873" v="222" actId="478"/>
          <ac:picMkLst>
            <pc:docMk/>
            <pc:sldMk cId="978317922" sldId="379"/>
            <ac:picMk id="33" creationId="{35EAF22B-DFEC-264C-ACAD-47FD0A73C1BD}"/>
          </ac:picMkLst>
        </pc:picChg>
        <pc:picChg chg="add mod">
          <ac:chgData name="延齡 楊" userId="3b99287881d56c4f" providerId="LiveId" clId="{0EAFD678-0D2E-C44A-8D55-149B610410C9}" dt="2020-07-11T01:26:21.740" v="323" actId="1076"/>
          <ac:picMkLst>
            <pc:docMk/>
            <pc:sldMk cId="978317922" sldId="379"/>
            <ac:picMk id="35" creationId="{328BA207-4DE0-514A-A2B5-EA0ED40B0B15}"/>
          </ac:picMkLst>
        </pc:picChg>
        <pc:picChg chg="add mod">
          <ac:chgData name="延齡 楊" userId="3b99287881d56c4f" providerId="LiveId" clId="{0EAFD678-0D2E-C44A-8D55-149B610410C9}" dt="2020-07-11T01:25:20.711" v="310" actId="1076"/>
          <ac:picMkLst>
            <pc:docMk/>
            <pc:sldMk cId="978317922" sldId="379"/>
            <ac:picMk id="36" creationId="{489EFE4B-42C2-A840-9756-4FAC00AAD726}"/>
          </ac:picMkLst>
        </pc:picChg>
        <pc:picChg chg="add mod">
          <ac:chgData name="延齡 楊" userId="3b99287881d56c4f" providerId="LiveId" clId="{0EAFD678-0D2E-C44A-8D55-149B610410C9}" dt="2020-07-11T01:26:17.649" v="322" actId="1076"/>
          <ac:picMkLst>
            <pc:docMk/>
            <pc:sldMk cId="978317922" sldId="379"/>
            <ac:picMk id="38" creationId="{1A18A8E8-FC04-B84D-A5A7-2480B9DC9F4A}"/>
          </ac:picMkLst>
        </pc:picChg>
        <pc:picChg chg="add mod">
          <ac:chgData name="延齡 楊" userId="3b99287881d56c4f" providerId="LiveId" clId="{0EAFD678-0D2E-C44A-8D55-149B610410C9}" dt="2020-07-11T01:25:20.711" v="310" actId="1076"/>
          <ac:picMkLst>
            <pc:docMk/>
            <pc:sldMk cId="978317922" sldId="379"/>
            <ac:picMk id="39" creationId="{7EC6F19F-46F7-6E49-9B5E-21BE5AF89997}"/>
          </ac:picMkLst>
        </pc:picChg>
        <pc:picChg chg="add mod">
          <ac:chgData name="延齡 楊" userId="3b99287881d56c4f" providerId="LiveId" clId="{0EAFD678-0D2E-C44A-8D55-149B610410C9}" dt="2020-07-11T01:25:44.159" v="312" actId="1076"/>
          <ac:picMkLst>
            <pc:docMk/>
            <pc:sldMk cId="978317922" sldId="379"/>
            <ac:picMk id="41" creationId="{348CE8D9-C944-1146-9BEE-7D1EC8F43BFB}"/>
          </ac:picMkLst>
        </pc:picChg>
        <pc:picChg chg="add mod">
          <ac:chgData name="延齡 楊" userId="3b99287881d56c4f" providerId="LiveId" clId="{0EAFD678-0D2E-C44A-8D55-149B610410C9}" dt="2020-07-11T01:26:35.905" v="325" actId="14100"/>
          <ac:picMkLst>
            <pc:docMk/>
            <pc:sldMk cId="978317922" sldId="379"/>
            <ac:picMk id="42" creationId="{DB0E9AE2-57CE-524F-A5F9-2D8F3BA658E8}"/>
          </ac:picMkLst>
        </pc:picChg>
        <pc:picChg chg="add mod">
          <ac:chgData name="延齡 楊" userId="3b99287881d56c4f" providerId="LiveId" clId="{0EAFD678-0D2E-C44A-8D55-149B610410C9}" dt="2020-07-11T01:26:40.552" v="326" actId="1076"/>
          <ac:picMkLst>
            <pc:docMk/>
            <pc:sldMk cId="978317922" sldId="379"/>
            <ac:picMk id="43" creationId="{1C325040-98C1-CD4E-9F1E-2CC02AD0E3DB}"/>
          </ac:picMkLst>
        </pc:picChg>
        <pc:picChg chg="add mod">
          <ac:chgData name="延齡 楊" userId="3b99287881d56c4f" providerId="LiveId" clId="{0EAFD678-0D2E-C44A-8D55-149B610410C9}" dt="2020-07-11T01:25:44.159" v="312" actId="1076"/>
          <ac:picMkLst>
            <pc:docMk/>
            <pc:sldMk cId="978317922" sldId="379"/>
            <ac:picMk id="44" creationId="{9637DD47-5AE3-D04C-AE88-7D0B9A07AD6E}"/>
          </ac:picMkLst>
        </pc:picChg>
      </pc:sldChg>
      <pc:sldChg chg="delSp del mod">
        <pc:chgData name="延齡 楊" userId="3b99287881d56c4f" providerId="LiveId" clId="{0EAFD678-0D2E-C44A-8D55-149B610410C9}" dt="2020-07-14T00:06:10.099" v="864" actId="2696"/>
        <pc:sldMkLst>
          <pc:docMk/>
          <pc:sldMk cId="214585762" sldId="383"/>
        </pc:sldMkLst>
        <pc:spChg chg="del">
          <ac:chgData name="延齡 楊" userId="3b99287881d56c4f" providerId="LiveId" clId="{0EAFD678-0D2E-C44A-8D55-149B610410C9}" dt="2020-07-13T23:16:01.175" v="862" actId="478"/>
          <ac:spMkLst>
            <pc:docMk/>
            <pc:sldMk cId="214585762" sldId="383"/>
            <ac:spMk id="3" creationId="{A2B1CE03-F4C3-0A44-99B8-19C9CD55B3B4}"/>
          </ac:spMkLst>
        </pc:spChg>
        <pc:spChg chg="del">
          <ac:chgData name="延齡 楊" userId="3b99287881d56c4f" providerId="LiveId" clId="{0EAFD678-0D2E-C44A-8D55-149B610410C9}" dt="2020-07-13T23:16:01.175" v="862" actId="478"/>
          <ac:spMkLst>
            <pc:docMk/>
            <pc:sldMk cId="214585762" sldId="383"/>
            <ac:spMk id="26" creationId="{E6884968-EA3D-A749-AEA8-9BC72EE722EC}"/>
          </ac:spMkLst>
        </pc:spChg>
        <pc:spChg chg="del">
          <ac:chgData name="延齡 楊" userId="3b99287881d56c4f" providerId="LiveId" clId="{0EAFD678-0D2E-C44A-8D55-149B610410C9}" dt="2020-07-13T23:16:01.175" v="862" actId="478"/>
          <ac:spMkLst>
            <pc:docMk/>
            <pc:sldMk cId="214585762" sldId="383"/>
            <ac:spMk id="27" creationId="{837C1D90-D805-214C-886D-8E460E3F25C2}"/>
          </ac:spMkLst>
        </pc:spChg>
        <pc:picChg chg="del">
          <ac:chgData name="延齡 楊" userId="3b99287881d56c4f" providerId="LiveId" clId="{0EAFD678-0D2E-C44A-8D55-149B610410C9}" dt="2020-07-14T00:05:53.650" v="863" actId="478"/>
          <ac:picMkLst>
            <pc:docMk/>
            <pc:sldMk cId="214585762" sldId="383"/>
            <ac:picMk id="4" creationId="{2979B9CC-BD24-6542-95B3-802F37F8FF3D}"/>
          </ac:picMkLst>
        </pc:picChg>
        <pc:picChg chg="del">
          <ac:chgData name="延齡 楊" userId="3b99287881d56c4f" providerId="LiveId" clId="{0EAFD678-0D2E-C44A-8D55-149B610410C9}" dt="2020-07-13T23:16:01.175" v="862" actId="478"/>
          <ac:picMkLst>
            <pc:docMk/>
            <pc:sldMk cId="214585762" sldId="383"/>
            <ac:picMk id="8" creationId="{2E526AF5-D68A-C64D-B724-2905394FB756}"/>
          </ac:picMkLst>
        </pc:picChg>
        <pc:picChg chg="del">
          <ac:chgData name="延齡 楊" userId="3b99287881d56c4f" providerId="LiveId" clId="{0EAFD678-0D2E-C44A-8D55-149B610410C9}" dt="2020-07-13T23:16:01.175" v="862" actId="478"/>
          <ac:picMkLst>
            <pc:docMk/>
            <pc:sldMk cId="214585762" sldId="383"/>
            <ac:picMk id="17" creationId="{2F73A5AD-4942-CD42-A2CA-D158A754C30D}"/>
          </ac:picMkLst>
        </pc:picChg>
        <pc:picChg chg="del">
          <ac:chgData name="延齡 楊" userId="3b99287881d56c4f" providerId="LiveId" clId="{0EAFD678-0D2E-C44A-8D55-149B610410C9}" dt="2020-07-13T23:16:01.175" v="862" actId="478"/>
          <ac:picMkLst>
            <pc:docMk/>
            <pc:sldMk cId="214585762" sldId="383"/>
            <ac:picMk id="23" creationId="{B5BA9E1B-EB41-FD42-89BF-8EC3E6A9AFB5}"/>
          </ac:picMkLst>
        </pc:picChg>
        <pc:picChg chg="del">
          <ac:chgData name="延齡 楊" userId="3b99287881d56c4f" providerId="LiveId" clId="{0EAFD678-0D2E-C44A-8D55-149B610410C9}" dt="2020-07-13T23:16:01.175" v="862" actId="478"/>
          <ac:picMkLst>
            <pc:docMk/>
            <pc:sldMk cId="214585762" sldId="383"/>
            <ac:picMk id="25" creationId="{C7F6D82E-956B-F747-A9DB-93D94A42D374}"/>
          </ac:picMkLst>
        </pc:picChg>
      </pc:sldChg>
      <pc:sldChg chg="addSp delSp modSp add del mod modNotesTx">
        <pc:chgData name="延齡 楊" userId="3b99287881d56c4f" providerId="LiveId" clId="{0EAFD678-0D2E-C44A-8D55-149B610410C9}" dt="2020-07-14T00:35:56.494" v="1024" actId="2696"/>
        <pc:sldMkLst>
          <pc:docMk/>
          <pc:sldMk cId="597912596" sldId="383"/>
        </pc:sldMkLst>
        <pc:spChg chg="add mod">
          <ac:chgData name="延齡 楊" userId="3b99287881d56c4f" providerId="LiveId" clId="{0EAFD678-0D2E-C44A-8D55-149B610410C9}" dt="2020-07-14T00:32:01.492" v="992" actId="14100"/>
          <ac:spMkLst>
            <pc:docMk/>
            <pc:sldMk cId="597912596" sldId="383"/>
            <ac:spMk id="4" creationId="{FF990129-9DFB-B743-A246-C27EF3C0A591}"/>
          </ac:spMkLst>
        </pc:spChg>
        <pc:spChg chg="add mod">
          <ac:chgData name="延齡 楊" userId="3b99287881d56c4f" providerId="LiveId" clId="{0EAFD678-0D2E-C44A-8D55-149B610410C9}" dt="2020-07-14T00:33:38.691" v="1007" actId="14100"/>
          <ac:spMkLst>
            <pc:docMk/>
            <pc:sldMk cId="597912596" sldId="383"/>
            <ac:spMk id="6" creationId="{EBA99CAC-9385-334D-A273-ED896D4C2556}"/>
          </ac:spMkLst>
        </pc:spChg>
        <pc:spChg chg="add mod">
          <ac:chgData name="延齡 楊" userId="3b99287881d56c4f" providerId="LiveId" clId="{0EAFD678-0D2E-C44A-8D55-149B610410C9}" dt="2020-07-14T00:31:58.274" v="991" actId="1076"/>
          <ac:spMkLst>
            <pc:docMk/>
            <pc:sldMk cId="597912596" sldId="383"/>
            <ac:spMk id="7" creationId="{94F3BA23-75C1-8F44-8E14-7DAFCABD11D6}"/>
          </ac:spMkLst>
        </pc:spChg>
        <pc:spChg chg="add mod">
          <ac:chgData name="延齡 楊" userId="3b99287881d56c4f" providerId="LiveId" clId="{0EAFD678-0D2E-C44A-8D55-149B610410C9}" dt="2020-07-14T00:35:03.940" v="1016" actId="14100"/>
          <ac:spMkLst>
            <pc:docMk/>
            <pc:sldMk cId="597912596" sldId="383"/>
            <ac:spMk id="11" creationId="{FDE90349-9A86-E042-B100-749E6466A157}"/>
          </ac:spMkLst>
        </pc:spChg>
        <pc:spChg chg="add mod">
          <ac:chgData name="延齡 楊" userId="3b99287881d56c4f" providerId="LiveId" clId="{0EAFD678-0D2E-C44A-8D55-149B610410C9}" dt="2020-07-14T00:27:20.725" v="954" actId="14100"/>
          <ac:spMkLst>
            <pc:docMk/>
            <pc:sldMk cId="597912596" sldId="383"/>
            <ac:spMk id="12" creationId="{CC68679E-5B87-2844-A34D-141239B26F52}"/>
          </ac:spMkLst>
        </pc:spChg>
        <pc:spChg chg="add mod">
          <ac:chgData name="延齡 楊" userId="3b99287881d56c4f" providerId="LiveId" clId="{0EAFD678-0D2E-C44A-8D55-149B610410C9}" dt="2020-07-14T00:35:32.447" v="1023" actId="20577"/>
          <ac:spMkLst>
            <pc:docMk/>
            <pc:sldMk cId="597912596" sldId="383"/>
            <ac:spMk id="14" creationId="{939E1408-A931-CE4E-8972-A18401F641ED}"/>
          </ac:spMkLst>
        </pc:spChg>
        <pc:spChg chg="add mod">
          <ac:chgData name="延齡 楊" userId="3b99287881d56c4f" providerId="LiveId" clId="{0EAFD678-0D2E-C44A-8D55-149B610410C9}" dt="2020-07-14T00:34:38.348" v="1012"/>
          <ac:spMkLst>
            <pc:docMk/>
            <pc:sldMk cId="597912596" sldId="383"/>
            <ac:spMk id="15" creationId="{60B0D075-99B4-744C-9B60-502349FCCE27}"/>
          </ac:spMkLst>
        </pc:spChg>
        <pc:spChg chg="add mod">
          <ac:chgData name="延齡 楊" userId="3b99287881d56c4f" providerId="LiveId" clId="{0EAFD678-0D2E-C44A-8D55-149B610410C9}" dt="2020-07-14T00:35:20.767" v="1021"/>
          <ac:spMkLst>
            <pc:docMk/>
            <pc:sldMk cId="597912596" sldId="383"/>
            <ac:spMk id="16" creationId="{2534EBF5-E45B-9A4B-93CC-F507FFABBBE5}"/>
          </ac:spMkLst>
        </pc:spChg>
        <pc:picChg chg="add del mod">
          <ac:chgData name="延齡 楊" userId="3b99287881d56c4f" providerId="LiveId" clId="{0EAFD678-0D2E-C44A-8D55-149B610410C9}" dt="2020-07-14T00:30:30.199" v="975" actId="478"/>
          <ac:picMkLst>
            <pc:docMk/>
            <pc:sldMk cId="597912596" sldId="383"/>
            <ac:picMk id="3" creationId="{ADE67B21-D6A4-1A4F-9F0B-013D78AE451A}"/>
          </ac:picMkLst>
        </pc:picChg>
        <pc:picChg chg="add del mod">
          <ac:chgData name="延齡 楊" userId="3b99287881d56c4f" providerId="LiveId" clId="{0EAFD678-0D2E-C44A-8D55-149B610410C9}" dt="2020-07-14T00:32:46.176" v="993" actId="478"/>
          <ac:picMkLst>
            <pc:docMk/>
            <pc:sldMk cId="597912596" sldId="383"/>
            <ac:picMk id="23" creationId="{98A0EE72-8107-4A43-A469-3944DADABA09}"/>
          </ac:picMkLst>
        </pc:picChg>
        <pc:picChg chg="add mod">
          <ac:chgData name="延齡 楊" userId="3b99287881d56c4f" providerId="LiveId" clId="{0EAFD678-0D2E-C44A-8D55-149B610410C9}" dt="2020-07-14T00:33:14.818" v="998" actId="14100"/>
          <ac:picMkLst>
            <pc:docMk/>
            <pc:sldMk cId="597912596" sldId="383"/>
            <ac:picMk id="28" creationId="{A72316E1-7CC3-FC49-A367-677A206CCE81}"/>
          </ac:picMkLst>
        </pc:picChg>
        <pc:cxnChg chg="add mod">
          <ac:chgData name="延齡 楊" userId="3b99287881d56c4f" providerId="LiveId" clId="{0EAFD678-0D2E-C44A-8D55-149B610410C9}" dt="2020-07-14T00:27:52.505" v="960" actId="14100"/>
          <ac:cxnSpMkLst>
            <pc:docMk/>
            <pc:sldMk cId="597912596" sldId="383"/>
            <ac:cxnSpMk id="9" creationId="{5B817FA2-936A-CA41-AF9C-C36A86FEF29B}"/>
          </ac:cxnSpMkLst>
        </pc:cxnChg>
        <pc:cxnChg chg="add mod">
          <ac:chgData name="延齡 楊" userId="3b99287881d56c4f" providerId="LiveId" clId="{0EAFD678-0D2E-C44A-8D55-149B610410C9}" dt="2020-07-14T00:28:38.239" v="969" actId="692"/>
          <ac:cxnSpMkLst>
            <pc:docMk/>
            <pc:sldMk cId="597912596" sldId="383"/>
            <ac:cxnSpMk id="20" creationId="{B9A4DEDD-9B8E-8346-8CD0-8C56AF55688C}"/>
          </ac:cxnSpMkLst>
        </pc:cxnChg>
        <pc:cxnChg chg="add mod">
          <ac:chgData name="延齡 楊" userId="3b99287881d56c4f" providerId="LiveId" clId="{0EAFD678-0D2E-C44A-8D55-149B610410C9}" dt="2020-07-14T00:31:25.794" v="983" actId="692"/>
          <ac:cxnSpMkLst>
            <pc:docMk/>
            <pc:sldMk cId="597912596" sldId="383"/>
            <ac:cxnSpMk id="21" creationId="{385F7B87-5844-3A40-8B5D-160DA7958869}"/>
          </ac:cxnSpMkLst>
        </pc:cxnChg>
        <pc:cxnChg chg="add mod">
          <ac:chgData name="延齡 楊" userId="3b99287881d56c4f" providerId="LiveId" clId="{0EAFD678-0D2E-C44A-8D55-149B610410C9}" dt="2020-07-14T00:33:29.994" v="1006" actId="1036"/>
          <ac:cxnSpMkLst>
            <pc:docMk/>
            <pc:sldMk cId="597912596" sldId="383"/>
            <ac:cxnSpMk id="25" creationId="{9F66EF9E-0DC3-E846-BE0D-FFB170A9CE0B}"/>
          </ac:cxnSpMkLst>
        </pc:cxnChg>
      </pc:sldChg>
      <pc:sldChg chg="addSp delSp modSp add mod ord modAnim">
        <pc:chgData name="延齡 楊" userId="3b99287881d56c4f" providerId="LiveId" clId="{0EAFD678-0D2E-C44A-8D55-149B610410C9}" dt="2020-07-14T01:29:47.125" v="1345"/>
        <pc:sldMkLst>
          <pc:docMk/>
          <pc:sldMk cId="1044508731" sldId="383"/>
        </pc:sldMkLst>
        <pc:spChg chg="mod">
          <ac:chgData name="延齡 楊" userId="3b99287881d56c4f" providerId="LiveId" clId="{0EAFD678-0D2E-C44A-8D55-149B610410C9}" dt="2020-07-14T00:52:27.980" v="1150" actId="14100"/>
          <ac:spMkLst>
            <pc:docMk/>
            <pc:sldMk cId="1044508731" sldId="383"/>
            <ac:spMk id="6" creationId="{EBA99CAC-9385-334D-A273-ED896D4C2556}"/>
          </ac:spMkLst>
        </pc:spChg>
        <pc:spChg chg="mod">
          <ac:chgData name="延齡 楊" userId="3b99287881d56c4f" providerId="LiveId" clId="{0EAFD678-0D2E-C44A-8D55-149B610410C9}" dt="2020-07-14T00:50:53.642" v="1134" actId="1037"/>
          <ac:spMkLst>
            <pc:docMk/>
            <pc:sldMk cId="1044508731" sldId="383"/>
            <ac:spMk id="7" creationId="{94F3BA23-75C1-8F44-8E14-7DAFCABD11D6}"/>
          </ac:spMkLst>
        </pc:spChg>
        <pc:spChg chg="mod">
          <ac:chgData name="延齡 楊" userId="3b99287881d56c4f" providerId="LiveId" clId="{0EAFD678-0D2E-C44A-8D55-149B610410C9}" dt="2020-07-14T00:45:53.255" v="1068" actId="14100"/>
          <ac:spMkLst>
            <pc:docMk/>
            <pc:sldMk cId="1044508731" sldId="383"/>
            <ac:spMk id="11" creationId="{FDE90349-9A86-E042-B100-749E6466A157}"/>
          </ac:spMkLst>
        </pc:spChg>
        <pc:spChg chg="mod">
          <ac:chgData name="延齡 楊" userId="3b99287881d56c4f" providerId="LiveId" clId="{0EAFD678-0D2E-C44A-8D55-149B610410C9}" dt="2020-07-14T00:45:44.653" v="1066" actId="14100"/>
          <ac:spMkLst>
            <pc:docMk/>
            <pc:sldMk cId="1044508731" sldId="383"/>
            <ac:spMk id="12" creationId="{CC68679E-5B87-2844-A34D-141239B26F52}"/>
          </ac:spMkLst>
        </pc:spChg>
        <pc:spChg chg="mod">
          <ac:chgData name="延齡 楊" userId="3b99287881d56c4f" providerId="LiveId" clId="{0EAFD678-0D2E-C44A-8D55-149B610410C9}" dt="2020-07-14T00:52:31.119" v="1158" actId="1036"/>
          <ac:spMkLst>
            <pc:docMk/>
            <pc:sldMk cId="1044508731" sldId="383"/>
            <ac:spMk id="14" creationId="{939E1408-A931-CE4E-8972-A18401F641ED}"/>
          </ac:spMkLst>
        </pc:spChg>
        <pc:spChg chg="mod">
          <ac:chgData name="延齡 楊" userId="3b99287881d56c4f" providerId="LiveId" clId="{0EAFD678-0D2E-C44A-8D55-149B610410C9}" dt="2020-07-14T00:50:53.642" v="1134" actId="1037"/>
          <ac:spMkLst>
            <pc:docMk/>
            <pc:sldMk cId="1044508731" sldId="383"/>
            <ac:spMk id="15" creationId="{60B0D075-99B4-744C-9B60-502349FCCE27}"/>
          </ac:spMkLst>
        </pc:spChg>
        <pc:spChg chg="mod">
          <ac:chgData name="延齡 楊" userId="3b99287881d56c4f" providerId="LiveId" clId="{0EAFD678-0D2E-C44A-8D55-149B610410C9}" dt="2020-07-14T00:52:59.194" v="1172" actId="1036"/>
          <ac:spMkLst>
            <pc:docMk/>
            <pc:sldMk cId="1044508731" sldId="383"/>
            <ac:spMk id="16" creationId="{2534EBF5-E45B-9A4B-93CC-F507FFABBBE5}"/>
          </ac:spMkLst>
        </pc:spChg>
        <pc:spChg chg="add mod">
          <ac:chgData name="延齡 楊" userId="3b99287881d56c4f" providerId="LiveId" clId="{0EAFD678-0D2E-C44A-8D55-149B610410C9}" dt="2020-07-14T00:52:06.419" v="1142" actId="14100"/>
          <ac:spMkLst>
            <pc:docMk/>
            <pc:sldMk cId="1044508731" sldId="383"/>
            <ac:spMk id="22" creationId="{D85049DC-8381-E24E-A4CD-F79184869D8B}"/>
          </ac:spMkLst>
        </pc:spChg>
        <pc:spChg chg="add mod">
          <ac:chgData name="延齡 楊" userId="3b99287881d56c4f" providerId="LiveId" clId="{0EAFD678-0D2E-C44A-8D55-149B610410C9}" dt="2020-07-14T00:52:17.228" v="1147" actId="1037"/>
          <ac:spMkLst>
            <pc:docMk/>
            <pc:sldMk cId="1044508731" sldId="383"/>
            <ac:spMk id="23" creationId="{B61883B8-F920-6C46-BB29-D9E00C57A8EC}"/>
          </ac:spMkLst>
        </pc:spChg>
        <pc:spChg chg="add mod">
          <ac:chgData name="延齡 楊" userId="3b99287881d56c4f" providerId="LiveId" clId="{0EAFD678-0D2E-C44A-8D55-149B610410C9}" dt="2020-07-14T00:52:43.021" v="1160" actId="14100"/>
          <ac:spMkLst>
            <pc:docMk/>
            <pc:sldMk cId="1044508731" sldId="383"/>
            <ac:spMk id="26" creationId="{C8BA1D7E-DD46-4943-BDF8-612BF166FDA6}"/>
          </ac:spMkLst>
        </pc:spChg>
        <pc:spChg chg="add mod">
          <ac:chgData name="延齡 楊" userId="3b99287881d56c4f" providerId="LiveId" clId="{0EAFD678-0D2E-C44A-8D55-149B610410C9}" dt="2020-07-14T00:52:52.236" v="1164" actId="14100"/>
          <ac:spMkLst>
            <pc:docMk/>
            <pc:sldMk cId="1044508731" sldId="383"/>
            <ac:spMk id="27" creationId="{C4825A1A-CC30-5747-8676-4102A158067C}"/>
          </ac:spMkLst>
        </pc:spChg>
        <pc:picChg chg="add del mod">
          <ac:chgData name="延齡 楊" userId="3b99287881d56c4f" providerId="LiveId" clId="{0EAFD678-0D2E-C44A-8D55-149B610410C9}" dt="2020-07-14T00:51:32.425" v="1136" actId="478"/>
          <ac:picMkLst>
            <pc:docMk/>
            <pc:sldMk cId="1044508731" sldId="383"/>
            <ac:picMk id="18" creationId="{F17667D5-39D5-8943-9F87-2FB7474EA357}"/>
          </ac:picMkLst>
        </pc:picChg>
        <pc:picChg chg="del">
          <ac:chgData name="延齡 楊" userId="3b99287881d56c4f" providerId="LiveId" clId="{0EAFD678-0D2E-C44A-8D55-149B610410C9}" dt="2020-07-14T00:48:01.925" v="1081" actId="478"/>
          <ac:picMkLst>
            <pc:docMk/>
            <pc:sldMk cId="1044508731" sldId="383"/>
            <ac:picMk id="28" creationId="{A72316E1-7CC3-FC49-A367-677A206CCE81}"/>
          </ac:picMkLst>
        </pc:picChg>
        <pc:picChg chg="add del mod">
          <ac:chgData name="延齡 楊" userId="3b99287881d56c4f" providerId="LiveId" clId="{0EAFD678-0D2E-C44A-8D55-149B610410C9}" dt="2020-07-14T01:16:57.312" v="1250" actId="478"/>
          <ac:picMkLst>
            <pc:docMk/>
            <pc:sldMk cId="1044508731" sldId="383"/>
            <ac:picMk id="30" creationId="{B240B9A8-0418-FD49-9EB2-207B68307107}"/>
          </ac:picMkLst>
        </pc:picChg>
        <pc:picChg chg="add del mod">
          <ac:chgData name="延齡 楊" userId="3b99287881d56c4f" providerId="LiveId" clId="{0EAFD678-0D2E-C44A-8D55-149B610410C9}" dt="2020-07-14T01:17:49.792" v="1263" actId="478"/>
          <ac:picMkLst>
            <pc:docMk/>
            <pc:sldMk cId="1044508731" sldId="383"/>
            <ac:picMk id="35" creationId="{4ED092DD-2375-CB4E-A7D6-776F0EB97C7D}"/>
          </ac:picMkLst>
        </pc:picChg>
        <pc:picChg chg="add mod">
          <ac:chgData name="延齡 楊" userId="3b99287881d56c4f" providerId="LiveId" clId="{0EAFD678-0D2E-C44A-8D55-149B610410C9}" dt="2020-07-14T01:18:30.567" v="1272" actId="1038"/>
          <ac:picMkLst>
            <pc:docMk/>
            <pc:sldMk cId="1044508731" sldId="383"/>
            <ac:picMk id="37" creationId="{BF3B3C51-CE4A-EF42-8CE8-5518F0B7886D}"/>
          </ac:picMkLst>
        </pc:picChg>
        <pc:cxnChg chg="mod">
          <ac:chgData name="延齡 楊" userId="3b99287881d56c4f" providerId="LiveId" clId="{0EAFD678-0D2E-C44A-8D55-149B610410C9}" dt="2020-07-14T00:52:54.450" v="1165" actId="14100"/>
          <ac:cxnSpMkLst>
            <pc:docMk/>
            <pc:sldMk cId="1044508731" sldId="383"/>
            <ac:cxnSpMk id="9" creationId="{5B817FA2-936A-CA41-AF9C-C36A86FEF29B}"/>
          </ac:cxnSpMkLst>
        </pc:cxnChg>
        <pc:cxnChg chg="mod">
          <ac:chgData name="延齡 楊" userId="3b99287881d56c4f" providerId="LiveId" clId="{0EAFD678-0D2E-C44A-8D55-149B610410C9}" dt="2020-07-14T00:52:45.145" v="1161" actId="14100"/>
          <ac:cxnSpMkLst>
            <pc:docMk/>
            <pc:sldMk cId="1044508731" sldId="383"/>
            <ac:cxnSpMk id="20" creationId="{B9A4DEDD-9B8E-8346-8CD0-8C56AF55688C}"/>
          </ac:cxnSpMkLst>
        </pc:cxnChg>
        <pc:cxnChg chg="mod">
          <ac:chgData name="延齡 楊" userId="3b99287881d56c4f" providerId="LiveId" clId="{0EAFD678-0D2E-C44A-8D55-149B610410C9}" dt="2020-07-14T00:52:09.768" v="1143" actId="14100"/>
          <ac:cxnSpMkLst>
            <pc:docMk/>
            <pc:sldMk cId="1044508731" sldId="383"/>
            <ac:cxnSpMk id="21" creationId="{385F7B87-5844-3A40-8B5D-160DA7958869}"/>
          </ac:cxnSpMkLst>
        </pc:cxnChg>
        <pc:cxnChg chg="mod">
          <ac:chgData name="延齡 楊" userId="3b99287881d56c4f" providerId="LiveId" clId="{0EAFD678-0D2E-C44A-8D55-149B610410C9}" dt="2020-07-14T00:52:20.543" v="1149" actId="1035"/>
          <ac:cxnSpMkLst>
            <pc:docMk/>
            <pc:sldMk cId="1044508731" sldId="383"/>
            <ac:cxnSpMk id="25" creationId="{9F66EF9E-0DC3-E846-BE0D-FFB170A9CE0B}"/>
          </ac:cxnSpMkLst>
        </pc:cxnChg>
      </pc:sldChg>
      <pc:sldChg chg="addSp delSp modSp del">
        <pc:chgData name="延齡 楊" userId="3b99287881d56c4f" providerId="LiveId" clId="{0EAFD678-0D2E-C44A-8D55-149B610410C9}" dt="2020-07-14T02:39:49.003" v="1876" actId="2696"/>
        <pc:sldMkLst>
          <pc:docMk/>
          <pc:sldMk cId="3993481752" sldId="384"/>
        </pc:sldMkLst>
        <pc:spChg chg="add mod">
          <ac:chgData name="延齡 楊" userId="3b99287881d56c4f" providerId="LiveId" clId="{0EAFD678-0D2E-C44A-8D55-149B610410C9}" dt="2020-07-11T10:23:17.960" v="452" actId="207"/>
          <ac:spMkLst>
            <pc:docMk/>
            <pc:sldMk cId="3993481752" sldId="384"/>
            <ac:spMk id="2" creationId="{7F6D5EE9-E7A6-3947-8F63-57C26F4D1C95}"/>
          </ac:spMkLst>
        </pc:spChg>
        <pc:spChg chg="add mod">
          <ac:chgData name="延齡 楊" userId="3b99287881d56c4f" providerId="LiveId" clId="{0EAFD678-0D2E-C44A-8D55-149B610410C9}" dt="2020-07-11T10:23:56.582" v="457"/>
          <ac:spMkLst>
            <pc:docMk/>
            <pc:sldMk cId="3993481752" sldId="384"/>
            <ac:spMk id="6" creationId="{9E3929C6-7D30-B740-8E13-85F13B9F95E2}"/>
          </ac:spMkLst>
        </pc:spChg>
        <pc:spChg chg="add mod">
          <ac:chgData name="延齡 楊" userId="3b99287881d56c4f" providerId="LiveId" clId="{0EAFD678-0D2E-C44A-8D55-149B610410C9}" dt="2020-07-11T10:25:17.759" v="484" actId="1076"/>
          <ac:spMkLst>
            <pc:docMk/>
            <pc:sldMk cId="3993481752" sldId="384"/>
            <ac:spMk id="8" creationId="{9A2BC9C5-9E80-7B49-8486-AA47C1B79DFB}"/>
          </ac:spMkLst>
        </pc:spChg>
        <pc:spChg chg="add mod">
          <ac:chgData name="延齡 楊" userId="3b99287881d56c4f" providerId="LiveId" clId="{0EAFD678-0D2E-C44A-8D55-149B610410C9}" dt="2020-07-11T10:23:32.323" v="455" actId="1076"/>
          <ac:spMkLst>
            <pc:docMk/>
            <pc:sldMk cId="3993481752" sldId="384"/>
            <ac:spMk id="16" creationId="{0C666EC6-B011-3943-B1F3-41156E48494D}"/>
          </ac:spMkLst>
        </pc:spChg>
        <pc:spChg chg="del">
          <ac:chgData name="延齡 楊" userId="3b99287881d56c4f" providerId="LiveId" clId="{0EAFD678-0D2E-C44A-8D55-149B610410C9}" dt="2020-07-11T08:05:11.969" v="331" actId="478"/>
          <ac:spMkLst>
            <pc:docMk/>
            <pc:sldMk cId="3993481752" sldId="384"/>
            <ac:spMk id="19" creationId="{C91E7455-FA00-7241-8691-EFEDB7813D2A}"/>
          </ac:spMkLst>
        </pc:spChg>
        <pc:spChg chg="del">
          <ac:chgData name="延齡 楊" userId="3b99287881d56c4f" providerId="LiveId" clId="{0EAFD678-0D2E-C44A-8D55-149B610410C9}" dt="2020-07-11T08:05:11.969" v="331" actId="478"/>
          <ac:spMkLst>
            <pc:docMk/>
            <pc:sldMk cId="3993481752" sldId="384"/>
            <ac:spMk id="20" creationId="{B34498FD-CB7E-B341-BACA-C2C402D91D33}"/>
          </ac:spMkLst>
        </pc:spChg>
        <pc:spChg chg="del">
          <ac:chgData name="延齡 楊" userId="3b99287881d56c4f" providerId="LiveId" clId="{0EAFD678-0D2E-C44A-8D55-149B610410C9}" dt="2020-07-11T08:05:08.559" v="330" actId="478"/>
          <ac:spMkLst>
            <pc:docMk/>
            <pc:sldMk cId="3993481752" sldId="384"/>
            <ac:spMk id="22" creationId="{5F7FC363-F1EC-D14F-961F-D6EF1B6B974E}"/>
          </ac:spMkLst>
        </pc:spChg>
        <pc:picChg chg="del">
          <ac:chgData name="延齡 楊" userId="3b99287881d56c4f" providerId="LiveId" clId="{0EAFD678-0D2E-C44A-8D55-149B610410C9}" dt="2020-07-11T08:05:11.969" v="331" actId="478"/>
          <ac:picMkLst>
            <pc:docMk/>
            <pc:sldMk cId="3993481752" sldId="384"/>
            <ac:picMk id="3" creationId="{CCFE512C-5F6B-854F-B89C-44B4F136E6CC}"/>
          </ac:picMkLst>
        </pc:picChg>
        <pc:picChg chg="del">
          <ac:chgData name="延齡 楊" userId="3b99287881d56c4f" providerId="LiveId" clId="{0EAFD678-0D2E-C44A-8D55-149B610410C9}" dt="2020-07-11T08:05:11.969" v="331" actId="478"/>
          <ac:picMkLst>
            <pc:docMk/>
            <pc:sldMk cId="3993481752" sldId="384"/>
            <ac:picMk id="7" creationId="{3239F678-7115-1243-875B-3BA2428EBBE9}"/>
          </ac:picMkLst>
        </pc:picChg>
        <pc:picChg chg="del">
          <ac:chgData name="延齡 楊" userId="3b99287881d56c4f" providerId="LiveId" clId="{0EAFD678-0D2E-C44A-8D55-149B610410C9}" dt="2020-07-11T08:05:11.969" v="331" actId="478"/>
          <ac:picMkLst>
            <pc:docMk/>
            <pc:sldMk cId="3993481752" sldId="384"/>
            <ac:picMk id="9" creationId="{EF000B49-C5A0-9446-8D48-D05E6CFF8094}"/>
          </ac:picMkLst>
        </pc:picChg>
        <pc:picChg chg="del">
          <ac:chgData name="延齡 楊" userId="3b99287881d56c4f" providerId="LiveId" clId="{0EAFD678-0D2E-C44A-8D55-149B610410C9}" dt="2020-07-11T08:05:06.910" v="329" actId="478"/>
          <ac:picMkLst>
            <pc:docMk/>
            <pc:sldMk cId="3993481752" sldId="384"/>
            <ac:picMk id="13" creationId="{CCC5DD70-E5B3-5541-BA14-227D703DF9AE}"/>
          </ac:picMkLst>
        </pc:picChg>
        <pc:picChg chg="del">
          <ac:chgData name="延齡 楊" userId="3b99287881d56c4f" providerId="LiveId" clId="{0EAFD678-0D2E-C44A-8D55-149B610410C9}" dt="2020-07-11T08:05:11.969" v="331" actId="478"/>
          <ac:picMkLst>
            <pc:docMk/>
            <pc:sldMk cId="3993481752" sldId="384"/>
            <ac:picMk id="18" creationId="{BEA34457-F660-E64A-8548-477052C2C3EE}"/>
          </ac:picMkLst>
        </pc:picChg>
      </pc:sldChg>
      <pc:sldChg chg="del">
        <pc:chgData name="延齡 楊" userId="3b99287881d56c4f" providerId="LiveId" clId="{0EAFD678-0D2E-C44A-8D55-149B610410C9}" dt="2020-07-14T04:08:01.603" v="2536" actId="2696"/>
        <pc:sldMkLst>
          <pc:docMk/>
          <pc:sldMk cId="2105954323" sldId="433"/>
        </pc:sldMkLst>
      </pc:sldChg>
      <pc:sldChg chg="addSp modSp">
        <pc:chgData name="延齡 楊" userId="3b99287881d56c4f" providerId="LiveId" clId="{0EAFD678-0D2E-C44A-8D55-149B610410C9}" dt="2020-07-06T18:47:38.789" v="5" actId="14100"/>
        <pc:sldMkLst>
          <pc:docMk/>
          <pc:sldMk cId="121753143" sldId="447"/>
        </pc:sldMkLst>
        <pc:spChg chg="add mod">
          <ac:chgData name="延齡 楊" userId="3b99287881d56c4f" providerId="LiveId" clId="{0EAFD678-0D2E-C44A-8D55-149B610410C9}" dt="2020-07-06T18:47:38.789" v="5" actId="14100"/>
          <ac:spMkLst>
            <pc:docMk/>
            <pc:sldMk cId="121753143" sldId="447"/>
            <ac:spMk id="7" creationId="{527ACC20-E742-7C4E-99C8-0D1DA543DB4E}"/>
          </ac:spMkLst>
        </pc:spChg>
        <pc:picChg chg="mod">
          <ac:chgData name="延齡 楊" userId="3b99287881d56c4f" providerId="LiveId" clId="{0EAFD678-0D2E-C44A-8D55-149B610410C9}" dt="2020-07-06T18:47:28.663" v="2" actId="1076"/>
          <ac:picMkLst>
            <pc:docMk/>
            <pc:sldMk cId="121753143" sldId="447"/>
            <ac:picMk id="5" creationId="{8CB23B78-ACC2-40D5-AF45-820BA36245E4}"/>
          </ac:picMkLst>
        </pc:picChg>
      </pc:sldChg>
      <pc:sldChg chg="modAnim">
        <pc:chgData name="延齡 楊" userId="3b99287881d56c4f" providerId="LiveId" clId="{0EAFD678-0D2E-C44A-8D55-149B610410C9}" dt="2020-07-14T04:19:12.617" v="2577"/>
        <pc:sldMkLst>
          <pc:docMk/>
          <pc:sldMk cId="1292252211" sldId="449"/>
        </pc:sldMkLst>
      </pc:sldChg>
      <pc:sldChg chg="modAnim">
        <pc:chgData name="延齡 楊" userId="3b99287881d56c4f" providerId="LiveId" clId="{0EAFD678-0D2E-C44A-8D55-149B610410C9}" dt="2020-07-06T18:49:11.554" v="8"/>
        <pc:sldMkLst>
          <pc:docMk/>
          <pc:sldMk cId="3659772438" sldId="475"/>
        </pc:sldMkLst>
      </pc:sldChg>
      <pc:sldChg chg="modAnim">
        <pc:chgData name="延齡 楊" userId="3b99287881d56c4f" providerId="LiveId" clId="{0EAFD678-0D2E-C44A-8D55-149B610410C9}" dt="2020-07-06T18:49:25.454" v="11"/>
        <pc:sldMkLst>
          <pc:docMk/>
          <pc:sldMk cId="2870495665" sldId="479"/>
        </pc:sldMkLst>
      </pc:sldChg>
      <pc:sldChg chg="modAnim">
        <pc:chgData name="延齡 楊" userId="3b99287881d56c4f" providerId="LiveId" clId="{0EAFD678-0D2E-C44A-8D55-149B610410C9}" dt="2020-07-06T18:49:40.936" v="14"/>
        <pc:sldMkLst>
          <pc:docMk/>
          <pc:sldMk cId="2484190506" sldId="480"/>
        </pc:sldMkLst>
      </pc:sldChg>
      <pc:sldChg chg="modAnim">
        <pc:chgData name="延齡 楊" userId="3b99287881d56c4f" providerId="LiveId" clId="{0EAFD678-0D2E-C44A-8D55-149B610410C9}" dt="2020-07-14T04:19:48.238" v="2578"/>
        <pc:sldMkLst>
          <pc:docMk/>
          <pc:sldMk cId="4102061205" sldId="487"/>
        </pc:sldMkLst>
      </pc:sldChg>
      <pc:sldChg chg="addSp modSp mod">
        <pc:chgData name="延齡 楊" userId="3b99287881d56c4f" providerId="LiveId" clId="{0EAFD678-0D2E-C44A-8D55-149B610410C9}" dt="2020-07-14T04:21:34.375" v="2596" actId="313"/>
        <pc:sldMkLst>
          <pc:docMk/>
          <pc:sldMk cId="1826472215" sldId="492"/>
        </pc:sldMkLst>
        <pc:spChg chg="add mod">
          <ac:chgData name="延齡 楊" userId="3b99287881d56c4f" providerId="LiveId" clId="{0EAFD678-0D2E-C44A-8D55-149B610410C9}" dt="2020-07-14T04:21:24.443" v="2590" actId="1076"/>
          <ac:spMkLst>
            <pc:docMk/>
            <pc:sldMk cId="1826472215" sldId="492"/>
            <ac:spMk id="2" creationId="{67558810-DC94-5046-9DD8-81F9AE0ED08F}"/>
          </ac:spMkLst>
        </pc:spChg>
        <pc:spChg chg="mod">
          <ac:chgData name="延齡 楊" userId="3b99287881d56c4f" providerId="LiveId" clId="{0EAFD678-0D2E-C44A-8D55-149B610410C9}" dt="2020-07-14T03:03:57.521" v="1954"/>
          <ac:spMkLst>
            <pc:docMk/>
            <pc:sldMk cId="1826472215" sldId="492"/>
            <ac:spMk id="3" creationId="{93DBF0C7-05E9-F74D-9192-AA2D4CA31A92}"/>
          </ac:spMkLst>
        </pc:spChg>
        <pc:spChg chg="add mod">
          <ac:chgData name="延齡 楊" userId="3b99287881d56c4f" providerId="LiveId" clId="{0EAFD678-0D2E-C44A-8D55-149B610410C9}" dt="2020-07-14T04:21:34.375" v="2596" actId="313"/>
          <ac:spMkLst>
            <pc:docMk/>
            <pc:sldMk cId="1826472215" sldId="492"/>
            <ac:spMk id="8" creationId="{29175447-3A1B-6249-9B42-10AECA193BFB}"/>
          </ac:spMkLst>
        </pc:spChg>
      </pc:sldChg>
      <pc:sldChg chg="add">
        <pc:chgData name="延齡 楊" userId="3b99287881d56c4f" providerId="LiveId" clId="{0EAFD678-0D2E-C44A-8D55-149B610410C9}" dt="2020-07-06T18:58:08.311" v="62"/>
        <pc:sldMkLst>
          <pc:docMk/>
          <pc:sldMk cId="2993060404" sldId="508"/>
        </pc:sldMkLst>
      </pc:sldChg>
      <pc:sldChg chg="modAnim">
        <pc:chgData name="延齡 楊" userId="3b99287881d56c4f" providerId="LiveId" clId="{0EAFD678-0D2E-C44A-8D55-149B610410C9}" dt="2020-07-06T18:53:33.589" v="29"/>
        <pc:sldMkLst>
          <pc:docMk/>
          <pc:sldMk cId="1889418123" sldId="510"/>
        </pc:sldMkLst>
      </pc:sldChg>
      <pc:sldChg chg="modSp">
        <pc:chgData name="延齡 楊" userId="3b99287881d56c4f" providerId="LiveId" clId="{0EAFD678-0D2E-C44A-8D55-149B610410C9}" dt="2020-07-06T20:09:53.165" v="130"/>
        <pc:sldMkLst>
          <pc:docMk/>
          <pc:sldMk cId="323822687" sldId="511"/>
        </pc:sldMkLst>
        <pc:spChg chg="mod">
          <ac:chgData name="延齡 楊" userId="3b99287881d56c4f" providerId="LiveId" clId="{0EAFD678-0D2E-C44A-8D55-149B610410C9}" dt="2020-07-06T20:09:53.165" v="130"/>
          <ac:spMkLst>
            <pc:docMk/>
            <pc:sldMk cId="323822687" sldId="511"/>
            <ac:spMk id="45" creationId="{7641185B-B499-0E46-A09A-7FE437DD7FE4}"/>
          </ac:spMkLst>
        </pc:spChg>
        <pc:spChg chg="mod">
          <ac:chgData name="延齡 楊" userId="3b99287881d56c4f" providerId="LiveId" clId="{0EAFD678-0D2E-C44A-8D55-149B610410C9}" dt="2020-07-06T18:57:30.828" v="56" actId="1076"/>
          <ac:spMkLst>
            <pc:docMk/>
            <pc:sldMk cId="323822687" sldId="511"/>
            <ac:spMk id="46" creationId="{665D07C8-6AAF-C740-B914-638E12D9AC5B}"/>
          </ac:spMkLst>
        </pc:spChg>
      </pc:sldChg>
      <pc:sldChg chg="modSp ord">
        <pc:chgData name="延齡 楊" userId="3b99287881d56c4f" providerId="LiveId" clId="{0EAFD678-0D2E-C44A-8D55-149B610410C9}" dt="2020-07-06T19:06:52.293" v="124" actId="20577"/>
        <pc:sldMkLst>
          <pc:docMk/>
          <pc:sldMk cId="1093798651" sldId="514"/>
        </pc:sldMkLst>
        <pc:spChg chg="mod">
          <ac:chgData name="延齡 楊" userId="3b99287881d56c4f" providerId="LiveId" clId="{0EAFD678-0D2E-C44A-8D55-149B610410C9}" dt="2020-07-06T19:06:52.293" v="124" actId="20577"/>
          <ac:spMkLst>
            <pc:docMk/>
            <pc:sldMk cId="1093798651" sldId="514"/>
            <ac:spMk id="64" creationId="{5458CF73-40D4-7F49-9409-22B2FBEF4306}"/>
          </ac:spMkLst>
        </pc:spChg>
      </pc:sldChg>
      <pc:sldChg chg="modSp modAnim">
        <pc:chgData name="延齡 楊" userId="3b99287881d56c4f" providerId="LiveId" clId="{0EAFD678-0D2E-C44A-8D55-149B610410C9}" dt="2020-07-07T04:00:00.477" v="133" actId="20577"/>
        <pc:sldMkLst>
          <pc:docMk/>
          <pc:sldMk cId="3462253652" sldId="516"/>
        </pc:sldMkLst>
        <pc:spChg chg="mod">
          <ac:chgData name="延齡 楊" userId="3b99287881d56c4f" providerId="LiveId" clId="{0EAFD678-0D2E-C44A-8D55-149B610410C9}" dt="2020-07-07T04:00:00.477" v="133" actId="20577"/>
          <ac:spMkLst>
            <pc:docMk/>
            <pc:sldMk cId="3462253652" sldId="516"/>
            <ac:spMk id="6" creationId="{283C416D-DA1A-F543-92FE-54540C8AD4EB}"/>
          </ac:spMkLst>
        </pc:spChg>
      </pc:sldChg>
      <pc:sldChg chg="modAnim">
        <pc:chgData name="延齡 楊" userId="3b99287881d56c4f" providerId="LiveId" clId="{0EAFD678-0D2E-C44A-8D55-149B610410C9}" dt="2020-07-06T18:50:15.849" v="15"/>
        <pc:sldMkLst>
          <pc:docMk/>
          <pc:sldMk cId="832872947" sldId="520"/>
        </pc:sldMkLst>
      </pc:sldChg>
      <pc:sldChg chg="modSp">
        <pc:chgData name="延齡 楊" userId="3b99287881d56c4f" providerId="LiveId" clId="{0EAFD678-0D2E-C44A-8D55-149B610410C9}" dt="2020-07-06T18:59:22.442" v="67" actId="1076"/>
        <pc:sldMkLst>
          <pc:docMk/>
          <pc:sldMk cId="437657657" sldId="554"/>
        </pc:sldMkLst>
        <pc:spChg chg="mod">
          <ac:chgData name="延齡 楊" userId="3b99287881d56c4f" providerId="LiveId" clId="{0EAFD678-0D2E-C44A-8D55-149B610410C9}" dt="2020-07-06T18:58:55.939" v="66" actId="20577"/>
          <ac:spMkLst>
            <pc:docMk/>
            <pc:sldMk cId="437657657" sldId="554"/>
            <ac:spMk id="2" creationId="{3395301C-7C6D-DC47-AB5B-522E89DD5F1A}"/>
          </ac:spMkLst>
        </pc:spChg>
        <pc:spChg chg="mod">
          <ac:chgData name="延齡 楊" userId="3b99287881d56c4f" providerId="LiveId" clId="{0EAFD678-0D2E-C44A-8D55-149B610410C9}" dt="2020-07-06T18:59:22.442" v="67" actId="1076"/>
          <ac:spMkLst>
            <pc:docMk/>
            <pc:sldMk cId="437657657" sldId="554"/>
            <ac:spMk id="15" creationId="{2DCEC527-55A3-A24F-8F9D-3265CE18C829}"/>
          </ac:spMkLst>
        </pc:spChg>
      </pc:sldChg>
      <pc:sldChg chg="ord">
        <pc:chgData name="延齡 楊" userId="3b99287881d56c4f" providerId="LiveId" clId="{0EAFD678-0D2E-C44A-8D55-149B610410C9}" dt="2020-07-06T19:07:14.978" v="125"/>
        <pc:sldMkLst>
          <pc:docMk/>
          <pc:sldMk cId="740588044" sldId="560"/>
        </pc:sldMkLst>
      </pc:sldChg>
      <pc:sldChg chg="modSp">
        <pc:chgData name="延齡 楊" userId="3b99287881d56c4f" providerId="LiveId" clId="{0EAFD678-0D2E-C44A-8D55-149B610410C9}" dt="2020-07-10T11:04:37.957" v="169" actId="20577"/>
        <pc:sldMkLst>
          <pc:docMk/>
          <pc:sldMk cId="1729969707" sldId="563"/>
        </pc:sldMkLst>
        <pc:spChg chg="mod">
          <ac:chgData name="延齡 楊" userId="3b99287881d56c4f" providerId="LiveId" clId="{0EAFD678-0D2E-C44A-8D55-149B610410C9}" dt="2020-07-10T11:04:35.398" v="167" actId="20577"/>
          <ac:spMkLst>
            <pc:docMk/>
            <pc:sldMk cId="1729969707" sldId="563"/>
            <ac:spMk id="306" creationId="{9DFA7DD7-B5EF-48ED-9FDF-D8E3A36916D2}"/>
          </ac:spMkLst>
        </pc:spChg>
        <pc:spChg chg="mod">
          <ac:chgData name="延齡 楊" userId="3b99287881d56c4f" providerId="LiveId" clId="{0EAFD678-0D2E-C44A-8D55-149B610410C9}" dt="2020-07-10T11:04:37.957" v="169" actId="20577"/>
          <ac:spMkLst>
            <pc:docMk/>
            <pc:sldMk cId="1729969707" sldId="563"/>
            <ac:spMk id="308" creationId="{43F2A232-CCCE-42E6-80E9-FDC6B679AFCB}"/>
          </ac:spMkLst>
        </pc:spChg>
      </pc:sldChg>
      <pc:sldChg chg="modSp">
        <pc:chgData name="延齡 楊" userId="3b99287881d56c4f" providerId="LiveId" clId="{0EAFD678-0D2E-C44A-8D55-149B610410C9}" dt="2020-07-10T11:04:51.475" v="171" actId="20577"/>
        <pc:sldMkLst>
          <pc:docMk/>
          <pc:sldMk cId="3585007" sldId="564"/>
        </pc:sldMkLst>
        <pc:spChg chg="mod">
          <ac:chgData name="延齡 楊" userId="3b99287881d56c4f" providerId="LiveId" clId="{0EAFD678-0D2E-C44A-8D55-149B610410C9}" dt="2020-07-10T11:04:51.475" v="171" actId="20577"/>
          <ac:spMkLst>
            <pc:docMk/>
            <pc:sldMk cId="3585007" sldId="564"/>
            <ac:spMk id="92" creationId="{78730D9E-E7D5-4187-BDEC-0AD89A6C35A9}"/>
          </ac:spMkLst>
        </pc:spChg>
      </pc:sldChg>
      <pc:sldChg chg="add del">
        <pc:chgData name="延齡 楊" userId="3b99287881d56c4f" providerId="LiveId" clId="{0EAFD678-0D2E-C44A-8D55-149B610410C9}" dt="2020-07-14T02:40:42.449" v="1879" actId="2696"/>
        <pc:sldMkLst>
          <pc:docMk/>
          <pc:sldMk cId="438492089" sldId="574"/>
        </pc:sldMkLst>
      </pc:sldChg>
      <pc:sldChg chg="addSp delSp modSp add mod modAnim">
        <pc:chgData name="延齡 楊" userId="3b99287881d56c4f" providerId="LiveId" clId="{0EAFD678-0D2E-C44A-8D55-149B610410C9}" dt="2020-07-14T03:00:19.463" v="1950"/>
        <pc:sldMkLst>
          <pc:docMk/>
          <pc:sldMk cId="1628854522" sldId="575"/>
        </pc:sldMkLst>
        <pc:spChg chg="del">
          <ac:chgData name="延齡 楊" userId="3b99287881d56c4f" providerId="LiveId" clId="{0EAFD678-0D2E-C44A-8D55-149B610410C9}" dt="2020-07-11T00:46:56.951" v="200" actId="478"/>
          <ac:spMkLst>
            <pc:docMk/>
            <pc:sldMk cId="1628854522" sldId="575"/>
            <ac:spMk id="4" creationId="{E5C81A13-5366-4A46-BA93-403FA19016F3}"/>
          </ac:spMkLst>
        </pc:spChg>
        <pc:spChg chg="del mod">
          <ac:chgData name="延齡 楊" userId="3b99287881d56c4f" providerId="LiveId" clId="{0EAFD678-0D2E-C44A-8D55-149B610410C9}" dt="2020-07-14T02:55:57.536" v="1905" actId="478"/>
          <ac:spMkLst>
            <pc:docMk/>
            <pc:sldMk cId="1628854522" sldId="575"/>
            <ac:spMk id="12" creationId="{6B35ADCD-AC0B-2F48-B73B-740BD9A53A75}"/>
          </ac:spMkLst>
        </pc:spChg>
        <pc:spChg chg="add mod">
          <ac:chgData name="延齡 楊" userId="3b99287881d56c4f" providerId="LiveId" clId="{0EAFD678-0D2E-C44A-8D55-149B610410C9}" dt="2020-07-14T02:59:09.593" v="1941" actId="1076"/>
          <ac:spMkLst>
            <pc:docMk/>
            <pc:sldMk cId="1628854522" sldId="575"/>
            <ac:spMk id="13" creationId="{00717E89-B3CF-FD44-9A7F-C65DEBA1923C}"/>
          </ac:spMkLst>
        </pc:spChg>
        <pc:spChg chg="add mod">
          <ac:chgData name="延齡 楊" userId="3b99287881d56c4f" providerId="LiveId" clId="{0EAFD678-0D2E-C44A-8D55-149B610410C9}" dt="2020-07-14T02:59:09.593" v="1941" actId="1076"/>
          <ac:spMkLst>
            <pc:docMk/>
            <pc:sldMk cId="1628854522" sldId="575"/>
            <ac:spMk id="14" creationId="{84049C10-26B7-1941-B6C3-BE76676C6978}"/>
          </ac:spMkLst>
        </pc:spChg>
        <pc:spChg chg="add mod">
          <ac:chgData name="延齡 楊" userId="3b99287881d56c4f" providerId="LiveId" clId="{0EAFD678-0D2E-C44A-8D55-149B610410C9}" dt="2020-07-14T02:59:03.074" v="1940" actId="1076"/>
          <ac:spMkLst>
            <pc:docMk/>
            <pc:sldMk cId="1628854522" sldId="575"/>
            <ac:spMk id="16" creationId="{9B60B916-BBE8-B448-93CA-3F2B630F2575}"/>
          </ac:spMkLst>
        </pc:spChg>
        <pc:picChg chg="add mod">
          <ac:chgData name="延齡 楊" userId="3b99287881d56c4f" providerId="LiveId" clId="{0EAFD678-0D2E-C44A-8D55-149B610410C9}" dt="2020-07-14T02:59:09.593" v="1941" actId="1076"/>
          <ac:picMkLst>
            <pc:docMk/>
            <pc:sldMk cId="1628854522" sldId="575"/>
            <ac:picMk id="3" creationId="{F4654982-120A-C249-B7DE-A3542AF35425}"/>
          </ac:picMkLst>
        </pc:picChg>
        <pc:picChg chg="add mod">
          <ac:chgData name="延齡 楊" userId="3b99287881d56c4f" providerId="LiveId" clId="{0EAFD678-0D2E-C44A-8D55-149B610410C9}" dt="2020-07-14T02:59:09.593" v="1941" actId="1076"/>
          <ac:picMkLst>
            <pc:docMk/>
            <pc:sldMk cId="1628854522" sldId="575"/>
            <ac:picMk id="6" creationId="{8A204FEF-7218-3E4B-B959-D4BCEED67629}"/>
          </ac:picMkLst>
        </pc:picChg>
        <pc:picChg chg="add mod">
          <ac:chgData name="延齡 楊" userId="3b99287881d56c4f" providerId="LiveId" clId="{0EAFD678-0D2E-C44A-8D55-149B610410C9}" dt="2020-07-14T02:59:09.593" v="1941" actId="1076"/>
          <ac:picMkLst>
            <pc:docMk/>
            <pc:sldMk cId="1628854522" sldId="575"/>
            <ac:picMk id="8" creationId="{0CC7B0B4-C713-F543-B24F-9C4E38D177B6}"/>
          </ac:picMkLst>
        </pc:picChg>
        <pc:picChg chg="add mod">
          <ac:chgData name="延齡 楊" userId="3b99287881d56c4f" providerId="LiveId" clId="{0EAFD678-0D2E-C44A-8D55-149B610410C9}" dt="2020-07-14T02:59:09.593" v="1941" actId="1076"/>
          <ac:picMkLst>
            <pc:docMk/>
            <pc:sldMk cId="1628854522" sldId="575"/>
            <ac:picMk id="15" creationId="{FA1E37CA-C803-3A4B-A8DC-A386E4C90B06}"/>
          </ac:picMkLst>
        </pc:picChg>
      </pc:sldChg>
      <pc:sldChg chg="modSp add del">
        <pc:chgData name="延齡 楊" userId="3b99287881d56c4f" providerId="LiveId" clId="{0EAFD678-0D2E-C44A-8D55-149B610410C9}" dt="2020-07-14T02:38:33.645" v="1864" actId="2696"/>
        <pc:sldMkLst>
          <pc:docMk/>
          <pc:sldMk cId="2250708967" sldId="576"/>
        </pc:sldMkLst>
        <pc:spChg chg="mod">
          <ac:chgData name="延齡 楊" userId="3b99287881d56c4f" providerId="LiveId" clId="{0EAFD678-0D2E-C44A-8D55-149B610410C9}" dt="2020-07-11T01:22:47.512" v="302" actId="14100"/>
          <ac:spMkLst>
            <pc:docMk/>
            <pc:sldMk cId="2250708967" sldId="576"/>
            <ac:spMk id="20" creationId="{BA9BF836-9543-914C-B52B-79EF55A0246C}"/>
          </ac:spMkLst>
        </pc:spChg>
      </pc:sldChg>
      <pc:sldChg chg="modSp add del">
        <pc:chgData name="延齡 楊" userId="3b99287881d56c4f" providerId="LiveId" clId="{0EAFD678-0D2E-C44A-8D55-149B610410C9}" dt="2020-07-14T02:38:30.860" v="1862" actId="2696"/>
        <pc:sldMkLst>
          <pc:docMk/>
          <pc:sldMk cId="3378286688" sldId="577"/>
        </pc:sldMkLst>
        <pc:spChg chg="mod">
          <ac:chgData name="延齡 楊" userId="3b99287881d56c4f" providerId="LiveId" clId="{0EAFD678-0D2E-C44A-8D55-149B610410C9}" dt="2020-07-11T01:21:22.906" v="292" actId="20577"/>
          <ac:spMkLst>
            <pc:docMk/>
            <pc:sldMk cId="3378286688" sldId="577"/>
            <ac:spMk id="5" creationId="{4E37F0E2-A711-CC48-B5C7-D0984A539196}"/>
          </ac:spMkLst>
        </pc:spChg>
      </pc:sldChg>
      <pc:sldChg chg="delSp modSp add del">
        <pc:chgData name="延齡 楊" userId="3b99287881d56c4f" providerId="LiveId" clId="{0EAFD678-0D2E-C44A-8D55-149B610410C9}" dt="2020-07-14T02:38:32.056" v="1863" actId="2696"/>
        <pc:sldMkLst>
          <pc:docMk/>
          <pc:sldMk cId="2499978171" sldId="578"/>
        </pc:sldMkLst>
        <pc:spChg chg="del">
          <ac:chgData name="延齡 楊" userId="3b99287881d56c4f" providerId="LiveId" clId="{0EAFD678-0D2E-C44A-8D55-149B610410C9}" dt="2020-07-11T01:21:54.669" v="297" actId="478"/>
          <ac:spMkLst>
            <pc:docMk/>
            <pc:sldMk cId="2499978171" sldId="578"/>
            <ac:spMk id="2" creationId="{38855E64-7D27-854E-A1A4-DFAF0F0A2548}"/>
          </ac:spMkLst>
        </pc:spChg>
        <pc:spChg chg="mod">
          <ac:chgData name="延齡 楊" userId="3b99287881d56c4f" providerId="LiveId" clId="{0EAFD678-0D2E-C44A-8D55-149B610410C9}" dt="2020-07-11T01:21:42.841" v="295"/>
          <ac:spMkLst>
            <pc:docMk/>
            <pc:sldMk cId="2499978171" sldId="578"/>
            <ac:spMk id="5" creationId="{4E37F0E2-A711-CC48-B5C7-D0984A539196}"/>
          </ac:spMkLst>
        </pc:spChg>
        <pc:spChg chg="mod">
          <ac:chgData name="延齡 楊" userId="3b99287881d56c4f" providerId="LiveId" clId="{0EAFD678-0D2E-C44A-8D55-149B610410C9}" dt="2020-07-11T01:21:58.594" v="298" actId="1076"/>
          <ac:spMkLst>
            <pc:docMk/>
            <pc:sldMk cId="2499978171" sldId="578"/>
            <ac:spMk id="32" creationId="{F328F1A0-6B1E-C84D-B12C-4D3E94283FFD}"/>
          </ac:spMkLst>
        </pc:spChg>
        <pc:picChg chg="del">
          <ac:chgData name="延齡 楊" userId="3b99287881d56c4f" providerId="LiveId" clId="{0EAFD678-0D2E-C44A-8D55-149B610410C9}" dt="2020-07-11T01:22:03.065" v="299" actId="478"/>
          <ac:picMkLst>
            <pc:docMk/>
            <pc:sldMk cId="2499978171" sldId="578"/>
            <ac:picMk id="21" creationId="{252AF1E6-9660-B24C-A1D1-5E60237377AB}"/>
          </ac:picMkLst>
        </pc:picChg>
        <pc:picChg chg="del">
          <ac:chgData name="延齡 楊" userId="3b99287881d56c4f" providerId="LiveId" clId="{0EAFD678-0D2E-C44A-8D55-149B610410C9}" dt="2020-07-11T01:22:04.422" v="300" actId="478"/>
          <ac:picMkLst>
            <pc:docMk/>
            <pc:sldMk cId="2499978171" sldId="578"/>
            <ac:picMk id="26" creationId="{82B6B25A-F28B-DB47-BA3A-F9F3DE940FCD}"/>
          </ac:picMkLst>
        </pc:picChg>
      </pc:sldChg>
      <pc:sldChg chg="add del">
        <pc:chgData name="延齡 楊" userId="3b99287881d56c4f" providerId="LiveId" clId="{0EAFD678-0D2E-C44A-8D55-149B610410C9}" dt="2020-07-14T02:39:50.576" v="1877" actId="2696"/>
        <pc:sldMkLst>
          <pc:docMk/>
          <pc:sldMk cId="2223642972" sldId="579"/>
        </pc:sldMkLst>
      </pc:sldChg>
      <pc:sldChg chg="addSp delSp modSp add del mod ord modAnim">
        <pc:chgData name="延齡 楊" userId="3b99287881d56c4f" providerId="LiveId" clId="{0EAFD678-0D2E-C44A-8D55-149B610410C9}" dt="2020-07-14T04:28:29.620" v="2621" actId="2696"/>
        <pc:sldMkLst>
          <pc:docMk/>
          <pc:sldMk cId="1988858628" sldId="580"/>
        </pc:sldMkLst>
        <pc:spChg chg="mod">
          <ac:chgData name="延齡 楊" userId="3b99287881d56c4f" providerId="LiveId" clId="{0EAFD678-0D2E-C44A-8D55-149B610410C9}" dt="2020-07-13T21:32:59.686" v="535"/>
          <ac:spMkLst>
            <pc:docMk/>
            <pc:sldMk cId="1988858628" sldId="580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3T21:32:06.056" v="527" actId="478"/>
          <ac:spMkLst>
            <pc:docMk/>
            <pc:sldMk cId="1988858628" sldId="580"/>
            <ac:spMk id="12" creationId="{733D9FED-B0C0-1248-BB97-66D2AD0BB702}"/>
          </ac:spMkLst>
        </pc:spChg>
        <pc:spChg chg="del">
          <ac:chgData name="延齡 楊" userId="3b99287881d56c4f" providerId="LiveId" clId="{0EAFD678-0D2E-C44A-8D55-149B610410C9}" dt="2020-07-13T21:32:09.497" v="529" actId="478"/>
          <ac:spMkLst>
            <pc:docMk/>
            <pc:sldMk cId="1988858628" sldId="580"/>
            <ac:spMk id="15" creationId="{6798E9B9-1D0D-0945-8F4D-C7165A0101FC}"/>
          </ac:spMkLst>
        </pc:spChg>
        <pc:spChg chg="add mod">
          <ac:chgData name="延齡 楊" userId="3b99287881d56c4f" providerId="LiveId" clId="{0EAFD678-0D2E-C44A-8D55-149B610410C9}" dt="2020-07-13T21:43:21.547" v="616" actId="14100"/>
          <ac:spMkLst>
            <pc:docMk/>
            <pc:sldMk cId="1988858628" sldId="580"/>
            <ac:spMk id="17" creationId="{2F343581-5717-6744-B130-0A1074BE6584}"/>
          </ac:spMkLst>
        </pc:spChg>
        <pc:picChg chg="add mod">
          <ac:chgData name="延齡 楊" userId="3b99287881d56c4f" providerId="LiveId" clId="{0EAFD678-0D2E-C44A-8D55-149B610410C9}" dt="2020-07-13T21:33:35.221" v="542" actId="1076"/>
          <ac:picMkLst>
            <pc:docMk/>
            <pc:sldMk cId="1988858628" sldId="580"/>
            <ac:picMk id="3" creationId="{6E4E9627-257A-2945-B048-52D408213C13}"/>
          </ac:picMkLst>
        </pc:picChg>
        <pc:picChg chg="add mod">
          <ac:chgData name="延齡 楊" userId="3b99287881d56c4f" providerId="LiveId" clId="{0EAFD678-0D2E-C44A-8D55-149B610410C9}" dt="2020-07-13T21:33:39.987" v="544" actId="1076"/>
          <ac:picMkLst>
            <pc:docMk/>
            <pc:sldMk cId="1988858628" sldId="580"/>
            <ac:picMk id="6" creationId="{C6837745-48C5-FB4E-94FF-0E00A81AA042}"/>
          </ac:picMkLst>
        </pc:picChg>
        <pc:picChg chg="del">
          <ac:chgData name="延齡 楊" userId="3b99287881d56c4f" providerId="LiveId" clId="{0EAFD678-0D2E-C44A-8D55-149B610410C9}" dt="2020-07-13T21:32:11.968" v="531" actId="478"/>
          <ac:picMkLst>
            <pc:docMk/>
            <pc:sldMk cId="1988858628" sldId="580"/>
            <ac:picMk id="7" creationId="{1C21D491-0B61-114E-909F-DC4FA8C2B7A7}"/>
          </ac:picMkLst>
        </pc:picChg>
        <pc:picChg chg="del">
          <ac:chgData name="延齡 楊" userId="3b99287881d56c4f" providerId="LiveId" clId="{0EAFD678-0D2E-C44A-8D55-149B610410C9}" dt="2020-07-13T21:32:07.359" v="528" actId="478"/>
          <ac:picMkLst>
            <pc:docMk/>
            <pc:sldMk cId="1988858628" sldId="580"/>
            <ac:picMk id="9" creationId="{2B8C327D-0A8C-3B46-88F0-8782BFAB25B0}"/>
          </ac:picMkLst>
        </pc:picChg>
        <pc:picChg chg="del">
          <ac:chgData name="延齡 楊" userId="3b99287881d56c4f" providerId="LiveId" clId="{0EAFD678-0D2E-C44A-8D55-149B610410C9}" dt="2020-07-13T21:32:13.501" v="532" actId="478"/>
          <ac:picMkLst>
            <pc:docMk/>
            <pc:sldMk cId="1988858628" sldId="580"/>
            <ac:picMk id="11" creationId="{17DBF6C6-4E0F-D442-B5E8-EEC0ED036826}"/>
          </ac:picMkLst>
        </pc:picChg>
        <pc:picChg chg="del">
          <ac:chgData name="延齡 楊" userId="3b99287881d56c4f" providerId="LiveId" clId="{0EAFD678-0D2E-C44A-8D55-149B610410C9}" dt="2020-07-13T21:32:10.511" v="530" actId="478"/>
          <ac:picMkLst>
            <pc:docMk/>
            <pc:sldMk cId="1988858628" sldId="580"/>
            <ac:picMk id="14" creationId="{A9A605F1-45EB-0F44-BF6E-8EDD53CD19F8}"/>
          </ac:picMkLst>
        </pc:picChg>
      </pc:sldChg>
      <pc:sldChg chg="addSp delSp modSp add mod delAnim modAnim">
        <pc:chgData name="延齡 楊" userId="3b99287881d56c4f" providerId="LiveId" clId="{0EAFD678-0D2E-C44A-8D55-149B610410C9}" dt="2020-07-14T04:35:32.731" v="2658"/>
        <pc:sldMkLst>
          <pc:docMk/>
          <pc:sldMk cId="3802519894" sldId="581"/>
        </pc:sldMkLst>
        <pc:spChg chg="mod">
          <ac:chgData name="延齡 楊" userId="3b99287881d56c4f" providerId="LiveId" clId="{0EAFD678-0D2E-C44A-8D55-149B610410C9}" dt="2020-07-13T21:50:10.802" v="648"/>
          <ac:spMkLst>
            <pc:docMk/>
            <pc:sldMk cId="3802519894" sldId="581"/>
            <ac:spMk id="5" creationId="{4E37F0E2-A711-CC48-B5C7-D0984A539196}"/>
          </ac:spMkLst>
        </pc:spChg>
        <pc:spChg chg="mod">
          <ac:chgData name="延齡 楊" userId="3b99287881d56c4f" providerId="LiveId" clId="{0EAFD678-0D2E-C44A-8D55-149B610410C9}" dt="2020-07-14T04:34:05.173" v="2640" actId="14100"/>
          <ac:spMkLst>
            <pc:docMk/>
            <pc:sldMk cId="3802519894" sldId="581"/>
            <ac:spMk id="12" creationId="{733D9FED-B0C0-1248-BB97-66D2AD0BB702}"/>
          </ac:spMkLst>
        </pc:spChg>
        <pc:spChg chg="mod">
          <ac:chgData name="延齡 楊" userId="3b99287881d56c4f" providerId="LiveId" clId="{0EAFD678-0D2E-C44A-8D55-149B610410C9}" dt="2020-07-14T04:34:12.959" v="2642" actId="1076"/>
          <ac:spMkLst>
            <pc:docMk/>
            <pc:sldMk cId="3802519894" sldId="581"/>
            <ac:spMk id="15" creationId="{6798E9B9-1D0D-0945-8F4D-C7165A0101FC}"/>
          </ac:spMkLst>
        </pc:spChg>
        <pc:spChg chg="add mod">
          <ac:chgData name="延齡 楊" userId="3b99287881d56c4f" providerId="LiveId" clId="{0EAFD678-0D2E-C44A-8D55-149B610410C9}" dt="2020-07-14T04:35:14.348" v="2655" actId="1076"/>
          <ac:spMkLst>
            <pc:docMk/>
            <pc:sldMk cId="3802519894" sldId="581"/>
            <ac:spMk id="17" creationId="{BC76924F-3805-D34B-9246-B058D3ED9405}"/>
          </ac:spMkLst>
        </pc:spChg>
        <pc:spChg chg="mod">
          <ac:chgData name="延齡 楊" userId="3b99287881d56c4f" providerId="LiveId" clId="{0EAFD678-0D2E-C44A-8D55-149B610410C9}" dt="2020-07-14T04:35:11.365" v="2654" actId="14100"/>
          <ac:spMkLst>
            <pc:docMk/>
            <pc:sldMk cId="3802519894" sldId="581"/>
            <ac:spMk id="19" creationId="{7428DE67-2BA8-9F4D-B085-2BAB300EA10B}"/>
          </ac:spMkLst>
        </pc:spChg>
        <pc:picChg chg="del">
          <ac:chgData name="延齡 楊" userId="3b99287881d56c4f" providerId="LiveId" clId="{0EAFD678-0D2E-C44A-8D55-149B610410C9}" dt="2020-07-13T21:51:14.182" v="663" actId="478"/>
          <ac:picMkLst>
            <pc:docMk/>
            <pc:sldMk cId="3802519894" sldId="581"/>
            <ac:picMk id="3" creationId="{DC07E560-7A98-C946-8254-17D87A5A72A6}"/>
          </ac:picMkLst>
        </pc:picChg>
        <pc:picChg chg="add mod">
          <ac:chgData name="延齡 楊" userId="3b99287881d56c4f" providerId="LiveId" clId="{0EAFD678-0D2E-C44A-8D55-149B610410C9}" dt="2020-07-14T04:34:52.590" v="2648" actId="14100"/>
          <ac:picMkLst>
            <pc:docMk/>
            <pc:sldMk cId="3802519894" sldId="581"/>
            <ac:picMk id="4" creationId="{8438A5B7-54C4-954D-8BD5-21C6401F75FA}"/>
          </ac:picMkLst>
        </pc:picChg>
        <pc:picChg chg="del">
          <ac:chgData name="延齡 楊" userId="3b99287881d56c4f" providerId="LiveId" clId="{0EAFD678-0D2E-C44A-8D55-149B610410C9}" dt="2020-07-13T21:51:15.428" v="664" actId="478"/>
          <ac:picMkLst>
            <pc:docMk/>
            <pc:sldMk cId="3802519894" sldId="581"/>
            <ac:picMk id="6" creationId="{4349D252-C522-CE4B-90C6-18B142D91472}"/>
          </ac:picMkLst>
        </pc:picChg>
        <pc:picChg chg="add mod">
          <ac:chgData name="延齡 楊" userId="3b99287881d56c4f" providerId="LiveId" clId="{0EAFD678-0D2E-C44A-8D55-149B610410C9}" dt="2020-07-14T04:35:05.515" v="2652" actId="14100"/>
          <ac:picMkLst>
            <pc:docMk/>
            <pc:sldMk cId="3802519894" sldId="581"/>
            <ac:picMk id="8" creationId="{01BB7999-D5B9-CB49-98B8-76BD4438172D}"/>
          </ac:picMkLst>
        </pc:picChg>
        <pc:picChg chg="add mod">
          <ac:chgData name="延齡 楊" userId="3b99287881d56c4f" providerId="LiveId" clId="{0EAFD678-0D2E-C44A-8D55-149B610410C9}" dt="2020-07-14T04:34:59.903" v="2651" actId="14100"/>
          <ac:picMkLst>
            <pc:docMk/>
            <pc:sldMk cId="3802519894" sldId="581"/>
            <ac:picMk id="11" creationId="{C424D76F-A9FA-9445-8278-70F3F5E0A41D}"/>
          </ac:picMkLst>
        </pc:picChg>
        <pc:picChg chg="del">
          <ac:chgData name="延齡 楊" userId="3b99287881d56c4f" providerId="LiveId" clId="{0EAFD678-0D2E-C44A-8D55-149B610410C9}" dt="2020-07-14T04:34:15.285" v="2643" actId="478"/>
          <ac:picMkLst>
            <pc:docMk/>
            <pc:sldMk cId="3802519894" sldId="581"/>
            <ac:picMk id="13" creationId="{2DB8F0CB-C276-3D42-9A9D-DBBA343B5B61}"/>
          </ac:picMkLst>
        </pc:picChg>
        <pc:picChg chg="del">
          <ac:chgData name="延齡 楊" userId="3b99287881d56c4f" providerId="LiveId" clId="{0EAFD678-0D2E-C44A-8D55-149B610410C9}" dt="2020-07-14T04:34:16.493" v="2644" actId="478"/>
          <ac:picMkLst>
            <pc:docMk/>
            <pc:sldMk cId="3802519894" sldId="581"/>
            <ac:picMk id="18" creationId="{2652A517-18AE-954B-8968-852C3FEA1EA7}"/>
          </ac:picMkLst>
        </pc:picChg>
        <pc:picChg chg="add mod">
          <ac:chgData name="延齡 楊" userId="3b99287881d56c4f" providerId="LiveId" clId="{0EAFD678-0D2E-C44A-8D55-149B610410C9}" dt="2020-07-14T04:35:18.465" v="2656" actId="1076"/>
          <ac:picMkLst>
            <pc:docMk/>
            <pc:sldMk cId="3802519894" sldId="581"/>
            <ac:picMk id="20" creationId="{65DBF268-A720-9343-8FE6-C6D56D8F2966}"/>
          </ac:picMkLst>
        </pc:picChg>
      </pc:sldChg>
      <pc:sldChg chg="addSp delSp modSp add mod modAnim">
        <pc:chgData name="延齡 楊" userId="3b99287881d56c4f" providerId="LiveId" clId="{0EAFD678-0D2E-C44A-8D55-149B610410C9}" dt="2020-07-13T21:59:40.276" v="708" actId="14100"/>
        <pc:sldMkLst>
          <pc:docMk/>
          <pc:sldMk cId="1526246193" sldId="582"/>
        </pc:sldMkLst>
        <pc:spChg chg="mod">
          <ac:chgData name="延齡 楊" userId="3b99287881d56c4f" providerId="LiveId" clId="{0EAFD678-0D2E-C44A-8D55-149B610410C9}" dt="2020-07-13T21:57:55.344" v="692"/>
          <ac:spMkLst>
            <pc:docMk/>
            <pc:sldMk cId="1526246193" sldId="582"/>
            <ac:spMk id="5" creationId="{4E37F0E2-A711-CC48-B5C7-D0984A539196}"/>
          </ac:spMkLst>
        </pc:spChg>
        <pc:spChg chg="mod">
          <ac:chgData name="延齡 楊" userId="3b99287881d56c4f" providerId="LiveId" clId="{0EAFD678-0D2E-C44A-8D55-149B610410C9}" dt="2020-07-13T21:59:27.598" v="707" actId="14100"/>
          <ac:spMkLst>
            <pc:docMk/>
            <pc:sldMk cId="1526246193" sldId="582"/>
            <ac:spMk id="19" creationId="{6A33E57B-D4E9-254C-9DAA-852A8E49EB5F}"/>
          </ac:spMkLst>
        </pc:spChg>
        <pc:picChg chg="add mod">
          <ac:chgData name="延齡 楊" userId="3b99287881d56c4f" providerId="LiveId" clId="{0EAFD678-0D2E-C44A-8D55-149B610410C9}" dt="2020-07-13T21:59:20.860" v="705" actId="1076"/>
          <ac:picMkLst>
            <pc:docMk/>
            <pc:sldMk cId="1526246193" sldId="582"/>
            <ac:picMk id="3" creationId="{1C1983A6-5DF6-4442-9A57-AAFFF6A75100}"/>
          </ac:picMkLst>
        </pc:picChg>
        <pc:picChg chg="del">
          <ac:chgData name="延齡 楊" userId="3b99287881d56c4f" providerId="LiveId" clId="{0EAFD678-0D2E-C44A-8D55-149B610410C9}" dt="2020-07-13T21:58:00.305" v="693" actId="478"/>
          <ac:picMkLst>
            <pc:docMk/>
            <pc:sldMk cId="1526246193" sldId="582"/>
            <ac:picMk id="4" creationId="{CCE77203-A725-4449-949B-34BE78E337F2}"/>
          </ac:picMkLst>
        </pc:picChg>
        <pc:picChg chg="del">
          <ac:chgData name="延齡 楊" userId="3b99287881d56c4f" providerId="LiveId" clId="{0EAFD678-0D2E-C44A-8D55-149B610410C9}" dt="2020-07-13T21:58:01.973" v="694" actId="478"/>
          <ac:picMkLst>
            <pc:docMk/>
            <pc:sldMk cId="1526246193" sldId="582"/>
            <ac:picMk id="7" creationId="{5CF0F786-2DF4-5F4E-A6E3-9CF90D0FF93D}"/>
          </ac:picMkLst>
        </pc:picChg>
        <pc:picChg chg="add mod">
          <ac:chgData name="延齡 楊" userId="3b99287881d56c4f" providerId="LiveId" clId="{0EAFD678-0D2E-C44A-8D55-149B610410C9}" dt="2020-07-13T21:59:40.276" v="708" actId="14100"/>
          <ac:picMkLst>
            <pc:docMk/>
            <pc:sldMk cId="1526246193" sldId="582"/>
            <ac:picMk id="8" creationId="{F5CEF49B-4FD5-7D47-B544-3D8C3A32C850}"/>
          </ac:picMkLst>
        </pc:picChg>
      </pc:sldChg>
      <pc:sldChg chg="addSp delSp modSp add mod">
        <pc:chgData name="延齡 楊" userId="3b99287881d56c4f" providerId="LiveId" clId="{0EAFD678-0D2E-C44A-8D55-149B610410C9}" dt="2020-07-13T22:01:31.665" v="722" actId="14100"/>
        <pc:sldMkLst>
          <pc:docMk/>
          <pc:sldMk cId="4238064889" sldId="583"/>
        </pc:sldMkLst>
        <pc:spChg chg="mod">
          <ac:chgData name="延齡 楊" userId="3b99287881d56c4f" providerId="LiveId" clId="{0EAFD678-0D2E-C44A-8D55-149B610410C9}" dt="2020-07-13T22:00:22.919" v="713"/>
          <ac:spMkLst>
            <pc:docMk/>
            <pc:sldMk cId="4238064889" sldId="583"/>
            <ac:spMk id="5" creationId="{4E37F0E2-A711-CC48-B5C7-D0984A539196}"/>
          </ac:spMkLst>
        </pc:spChg>
        <pc:spChg chg="mod">
          <ac:chgData name="延齡 楊" userId="3b99287881d56c4f" providerId="LiveId" clId="{0EAFD678-0D2E-C44A-8D55-149B610410C9}" dt="2020-07-13T22:01:31.665" v="722" actId="14100"/>
          <ac:spMkLst>
            <pc:docMk/>
            <pc:sldMk cId="4238064889" sldId="583"/>
            <ac:spMk id="19" creationId="{6A33E57B-D4E9-254C-9DAA-852A8E49EB5F}"/>
          </ac:spMkLst>
        </pc:spChg>
        <pc:picChg chg="del">
          <ac:chgData name="延齡 楊" userId="3b99287881d56c4f" providerId="LiveId" clId="{0EAFD678-0D2E-C44A-8D55-149B610410C9}" dt="2020-07-13T22:00:06.835" v="710" actId="478"/>
          <ac:picMkLst>
            <pc:docMk/>
            <pc:sldMk cId="4238064889" sldId="583"/>
            <ac:picMk id="3" creationId="{1C1983A6-5DF6-4442-9A57-AAFFF6A75100}"/>
          </ac:picMkLst>
        </pc:picChg>
        <pc:picChg chg="add mod">
          <ac:chgData name="延齡 楊" userId="3b99287881d56c4f" providerId="LiveId" clId="{0EAFD678-0D2E-C44A-8D55-149B610410C9}" dt="2020-07-13T22:01:07.750" v="716" actId="1076"/>
          <ac:picMkLst>
            <pc:docMk/>
            <pc:sldMk cId="4238064889" sldId="583"/>
            <ac:picMk id="4" creationId="{0BC90181-0186-3742-8FA7-0A04EEFD2C4A}"/>
          </ac:picMkLst>
        </pc:picChg>
        <pc:picChg chg="add mod">
          <ac:chgData name="延齡 楊" userId="3b99287881d56c4f" providerId="LiveId" clId="{0EAFD678-0D2E-C44A-8D55-149B610410C9}" dt="2020-07-13T22:01:09.645" v="717" actId="1076"/>
          <ac:picMkLst>
            <pc:docMk/>
            <pc:sldMk cId="4238064889" sldId="583"/>
            <ac:picMk id="7" creationId="{7A7C9A97-52AE-D244-853E-053361C9E03B}"/>
          </ac:picMkLst>
        </pc:picChg>
        <pc:picChg chg="del">
          <ac:chgData name="延齡 楊" userId="3b99287881d56c4f" providerId="LiveId" clId="{0EAFD678-0D2E-C44A-8D55-149B610410C9}" dt="2020-07-13T22:00:08.064" v="711" actId="478"/>
          <ac:picMkLst>
            <pc:docMk/>
            <pc:sldMk cId="4238064889" sldId="583"/>
            <ac:picMk id="8" creationId="{F5CEF49B-4FD5-7D47-B544-3D8C3A32C850}"/>
          </ac:picMkLst>
        </pc:picChg>
      </pc:sldChg>
      <pc:sldChg chg="addSp delSp modSp add mod modAnim">
        <pc:chgData name="延齡 楊" userId="3b99287881d56c4f" providerId="LiveId" clId="{0EAFD678-0D2E-C44A-8D55-149B610410C9}" dt="2020-07-14T04:30:26.159" v="2625"/>
        <pc:sldMkLst>
          <pc:docMk/>
          <pc:sldMk cId="2102662485" sldId="584"/>
        </pc:sldMkLst>
        <pc:spChg chg="mod">
          <ac:chgData name="延齡 楊" userId="3b99287881d56c4f" providerId="LiveId" clId="{0EAFD678-0D2E-C44A-8D55-149B610410C9}" dt="2020-07-13T22:05:14.969" v="734"/>
          <ac:spMkLst>
            <pc:docMk/>
            <pc:sldMk cId="2102662485" sldId="584"/>
            <ac:spMk id="5" creationId="{4E37F0E2-A711-CC48-B5C7-D0984A539196}"/>
          </ac:spMkLst>
        </pc:spChg>
        <pc:spChg chg="add mod">
          <ac:chgData name="延齡 楊" userId="3b99287881d56c4f" providerId="LiveId" clId="{0EAFD678-0D2E-C44A-8D55-149B610410C9}" dt="2020-07-13T22:07:56.858" v="754" actId="1035"/>
          <ac:spMkLst>
            <pc:docMk/>
            <pc:sldMk cId="2102662485" sldId="584"/>
            <ac:spMk id="14" creationId="{F38DC3B7-526B-BF40-95D1-D9D87090064C}"/>
          </ac:spMkLst>
        </pc:spChg>
        <pc:spChg chg="add del mod">
          <ac:chgData name="延齡 楊" userId="3b99287881d56c4f" providerId="LiveId" clId="{0EAFD678-0D2E-C44A-8D55-149B610410C9}" dt="2020-07-14T01:54:45.533" v="1506" actId="478"/>
          <ac:spMkLst>
            <pc:docMk/>
            <pc:sldMk cId="2102662485" sldId="584"/>
            <ac:spMk id="15" creationId="{A0E5EE85-2FE4-FA43-B91C-E2F48AD3C59A}"/>
          </ac:spMkLst>
        </pc:spChg>
        <pc:spChg chg="mod">
          <ac:chgData name="延齡 楊" userId="3b99287881d56c4f" providerId="LiveId" clId="{0EAFD678-0D2E-C44A-8D55-149B610410C9}" dt="2020-07-13T22:07:42.640" v="749" actId="14100"/>
          <ac:spMkLst>
            <pc:docMk/>
            <pc:sldMk cId="2102662485" sldId="584"/>
            <ac:spMk id="19" creationId="{6A33E57B-D4E9-254C-9DAA-852A8E49EB5F}"/>
          </ac:spMkLst>
        </pc:spChg>
        <pc:picChg chg="add mod">
          <ac:chgData name="延齡 楊" userId="3b99287881d56c4f" providerId="LiveId" clId="{0EAFD678-0D2E-C44A-8D55-149B610410C9}" dt="2020-07-13T22:06:55.783" v="738" actId="14100"/>
          <ac:picMkLst>
            <pc:docMk/>
            <pc:sldMk cId="2102662485" sldId="584"/>
            <ac:picMk id="3" creationId="{C60EC82F-814B-C54B-83CF-D7DF749BF9F9}"/>
          </ac:picMkLst>
        </pc:picChg>
        <pc:picChg chg="del">
          <ac:chgData name="延齡 楊" userId="3b99287881d56c4f" providerId="LiveId" clId="{0EAFD678-0D2E-C44A-8D55-149B610410C9}" dt="2020-07-13T22:04:18.100" v="724" actId="478"/>
          <ac:picMkLst>
            <pc:docMk/>
            <pc:sldMk cId="2102662485" sldId="584"/>
            <ac:picMk id="4" creationId="{0BC90181-0186-3742-8FA7-0A04EEFD2C4A}"/>
          </ac:picMkLst>
        </pc:picChg>
        <pc:picChg chg="del">
          <ac:chgData name="延齡 楊" userId="3b99287881d56c4f" providerId="LiveId" clId="{0EAFD678-0D2E-C44A-8D55-149B610410C9}" dt="2020-07-13T22:04:19.375" v="725" actId="478"/>
          <ac:picMkLst>
            <pc:docMk/>
            <pc:sldMk cId="2102662485" sldId="584"/>
            <ac:picMk id="7" creationId="{7A7C9A97-52AE-D244-853E-053361C9E03B}"/>
          </ac:picMkLst>
        </pc:picChg>
        <pc:picChg chg="add mod">
          <ac:chgData name="延齡 楊" userId="3b99287881d56c4f" providerId="LiveId" clId="{0EAFD678-0D2E-C44A-8D55-149B610410C9}" dt="2020-07-13T22:07:17.507" v="743" actId="14100"/>
          <ac:picMkLst>
            <pc:docMk/>
            <pc:sldMk cId="2102662485" sldId="584"/>
            <ac:picMk id="8" creationId="{B76A020C-F2E7-6342-8484-1BA776452C7C}"/>
          </ac:picMkLst>
        </pc:picChg>
        <pc:picChg chg="add mod">
          <ac:chgData name="延齡 楊" userId="3b99287881d56c4f" providerId="LiveId" clId="{0EAFD678-0D2E-C44A-8D55-149B610410C9}" dt="2020-07-13T22:07:32" v="747" actId="1076"/>
          <ac:picMkLst>
            <pc:docMk/>
            <pc:sldMk cId="2102662485" sldId="584"/>
            <ac:picMk id="11" creationId="{DF9DEB2B-750D-764F-AC8B-032F8D3DD841}"/>
          </ac:picMkLst>
        </pc:picChg>
        <pc:picChg chg="add mod">
          <ac:chgData name="延齡 楊" userId="3b99287881d56c4f" providerId="LiveId" clId="{0EAFD678-0D2E-C44A-8D55-149B610410C9}" dt="2020-07-14T01:54:58.966" v="1510" actId="1076"/>
          <ac:picMkLst>
            <pc:docMk/>
            <pc:sldMk cId="2102662485" sldId="584"/>
            <ac:picMk id="13" creationId="{1CDAAC14-4CCA-FC44-BA67-2FF93CD01342}"/>
          </ac:picMkLst>
        </pc:picChg>
      </pc:sldChg>
      <pc:sldChg chg="addSp delSp modSp add mod">
        <pc:chgData name="延齡 楊" userId="3b99287881d56c4f" providerId="LiveId" clId="{0EAFD678-0D2E-C44A-8D55-149B610410C9}" dt="2020-07-13T22:11:00.283" v="775" actId="14100"/>
        <pc:sldMkLst>
          <pc:docMk/>
          <pc:sldMk cId="2312501886" sldId="585"/>
        </pc:sldMkLst>
        <pc:spChg chg="mod">
          <ac:chgData name="延齡 楊" userId="3b99287881d56c4f" providerId="LiveId" clId="{0EAFD678-0D2E-C44A-8D55-149B610410C9}" dt="2020-07-13T22:09:26.148" v="766"/>
          <ac:spMkLst>
            <pc:docMk/>
            <pc:sldMk cId="2312501886" sldId="585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3T22:09:33.481" v="767" actId="478"/>
          <ac:spMkLst>
            <pc:docMk/>
            <pc:sldMk cId="2312501886" sldId="585"/>
            <ac:spMk id="14" creationId="{F38DC3B7-526B-BF40-95D1-D9D87090064C}"/>
          </ac:spMkLst>
        </pc:spChg>
        <pc:spChg chg="del">
          <ac:chgData name="延齡 楊" userId="3b99287881d56c4f" providerId="LiveId" clId="{0EAFD678-0D2E-C44A-8D55-149B610410C9}" dt="2020-07-13T22:09:33.481" v="767" actId="478"/>
          <ac:spMkLst>
            <pc:docMk/>
            <pc:sldMk cId="2312501886" sldId="585"/>
            <ac:spMk id="15" creationId="{A0E5EE85-2FE4-FA43-B91C-E2F48AD3C59A}"/>
          </ac:spMkLst>
        </pc:spChg>
        <pc:spChg chg="add mod">
          <ac:chgData name="延齡 楊" userId="3b99287881d56c4f" providerId="LiveId" clId="{0EAFD678-0D2E-C44A-8D55-149B610410C9}" dt="2020-07-13T22:11:00.283" v="775" actId="14100"/>
          <ac:spMkLst>
            <pc:docMk/>
            <pc:sldMk cId="2312501886" sldId="585"/>
            <ac:spMk id="17" creationId="{8B16BD09-0E3F-CA4E-8D9E-9B95D05100D3}"/>
          </ac:spMkLst>
        </pc:spChg>
        <pc:spChg chg="del">
          <ac:chgData name="延齡 楊" userId="3b99287881d56c4f" providerId="LiveId" clId="{0EAFD678-0D2E-C44A-8D55-149B610410C9}" dt="2020-07-13T22:09:33.481" v="767" actId="478"/>
          <ac:spMkLst>
            <pc:docMk/>
            <pc:sldMk cId="2312501886" sldId="585"/>
            <ac:spMk id="19" creationId="{6A33E57B-D4E9-254C-9DAA-852A8E49EB5F}"/>
          </ac:spMkLst>
        </pc:spChg>
        <pc:picChg chg="del">
          <ac:chgData name="延齡 楊" userId="3b99287881d56c4f" providerId="LiveId" clId="{0EAFD678-0D2E-C44A-8D55-149B610410C9}" dt="2020-07-13T22:09:33.481" v="767" actId="478"/>
          <ac:picMkLst>
            <pc:docMk/>
            <pc:sldMk cId="2312501886" sldId="585"/>
            <ac:picMk id="3" creationId="{C60EC82F-814B-C54B-83CF-D7DF749BF9F9}"/>
          </ac:picMkLst>
        </pc:picChg>
        <pc:picChg chg="add mod">
          <ac:chgData name="延齡 楊" userId="3b99287881d56c4f" providerId="LiveId" clId="{0EAFD678-0D2E-C44A-8D55-149B610410C9}" dt="2020-07-13T22:10:23.298" v="770" actId="1076"/>
          <ac:picMkLst>
            <pc:docMk/>
            <pc:sldMk cId="2312501886" sldId="585"/>
            <ac:picMk id="4" creationId="{A476182B-172D-AA4C-A08C-4D4DF4EF3A4D}"/>
          </ac:picMkLst>
        </pc:picChg>
        <pc:picChg chg="add mod">
          <ac:chgData name="延齡 楊" userId="3b99287881d56c4f" providerId="LiveId" clId="{0EAFD678-0D2E-C44A-8D55-149B610410C9}" dt="2020-07-13T22:10:28.152" v="771" actId="1076"/>
          <ac:picMkLst>
            <pc:docMk/>
            <pc:sldMk cId="2312501886" sldId="585"/>
            <ac:picMk id="7" creationId="{C28F5CEB-FAA4-424C-8FF3-441D2194632E}"/>
          </ac:picMkLst>
        </pc:picChg>
        <pc:picChg chg="del">
          <ac:chgData name="延齡 楊" userId="3b99287881d56c4f" providerId="LiveId" clId="{0EAFD678-0D2E-C44A-8D55-149B610410C9}" dt="2020-07-13T22:09:33.481" v="767" actId="478"/>
          <ac:picMkLst>
            <pc:docMk/>
            <pc:sldMk cId="2312501886" sldId="585"/>
            <ac:picMk id="8" creationId="{B76A020C-F2E7-6342-8484-1BA776452C7C}"/>
          </ac:picMkLst>
        </pc:picChg>
        <pc:picChg chg="del">
          <ac:chgData name="延齡 楊" userId="3b99287881d56c4f" providerId="LiveId" clId="{0EAFD678-0D2E-C44A-8D55-149B610410C9}" dt="2020-07-13T22:09:33.481" v="767" actId="478"/>
          <ac:picMkLst>
            <pc:docMk/>
            <pc:sldMk cId="2312501886" sldId="585"/>
            <ac:picMk id="11" creationId="{DF9DEB2B-750D-764F-AC8B-032F8D3DD841}"/>
          </ac:picMkLst>
        </pc:picChg>
      </pc:sldChg>
      <pc:sldChg chg="addSp delSp modSp add mod">
        <pc:chgData name="延齡 楊" userId="3b99287881d56c4f" providerId="LiveId" clId="{0EAFD678-0D2E-C44A-8D55-149B610410C9}" dt="2020-07-13T22:14:20.669" v="798" actId="478"/>
        <pc:sldMkLst>
          <pc:docMk/>
          <pc:sldMk cId="2170791416" sldId="586"/>
        </pc:sldMkLst>
        <pc:spChg chg="mod">
          <ac:chgData name="延齡 楊" userId="3b99287881d56c4f" providerId="LiveId" clId="{0EAFD678-0D2E-C44A-8D55-149B610410C9}" dt="2020-07-13T22:12:10.632" v="779"/>
          <ac:spMkLst>
            <pc:docMk/>
            <pc:sldMk cId="2170791416" sldId="586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3T22:14:20.669" v="798" actId="478"/>
          <ac:spMkLst>
            <pc:docMk/>
            <pc:sldMk cId="2170791416" sldId="586"/>
            <ac:spMk id="17" creationId="{8B16BD09-0E3F-CA4E-8D9E-9B95D05100D3}"/>
          </ac:spMkLst>
        </pc:spChg>
        <pc:picChg chg="del">
          <ac:chgData name="延齡 楊" userId="3b99287881d56c4f" providerId="LiveId" clId="{0EAFD678-0D2E-C44A-8D55-149B610410C9}" dt="2020-07-13T22:12:35.294" v="782" actId="478"/>
          <ac:picMkLst>
            <pc:docMk/>
            <pc:sldMk cId="2170791416" sldId="586"/>
            <ac:picMk id="4" creationId="{A476182B-172D-AA4C-A08C-4D4DF4EF3A4D}"/>
          </ac:picMkLst>
        </pc:picChg>
        <pc:picChg chg="del">
          <ac:chgData name="延齡 楊" userId="3b99287881d56c4f" providerId="LiveId" clId="{0EAFD678-0D2E-C44A-8D55-149B610410C9}" dt="2020-07-13T22:12:36.772" v="783" actId="478"/>
          <ac:picMkLst>
            <pc:docMk/>
            <pc:sldMk cId="2170791416" sldId="586"/>
            <ac:picMk id="7" creationId="{C28F5CEB-FAA4-424C-8FF3-441D2194632E}"/>
          </ac:picMkLst>
        </pc:picChg>
        <pc:picChg chg="add mod">
          <ac:chgData name="延齡 楊" userId="3b99287881d56c4f" providerId="LiveId" clId="{0EAFD678-0D2E-C44A-8D55-149B610410C9}" dt="2020-07-13T22:14:15.965" v="797"/>
          <ac:picMkLst>
            <pc:docMk/>
            <pc:sldMk cId="2170791416" sldId="586"/>
            <ac:picMk id="8" creationId="{B33C2652-05BD-264A-B23D-BF968481A4BF}"/>
          </ac:picMkLst>
        </pc:picChg>
        <pc:picChg chg="add mod">
          <ac:chgData name="延齡 楊" userId="3b99287881d56c4f" providerId="LiveId" clId="{0EAFD678-0D2E-C44A-8D55-149B610410C9}" dt="2020-07-13T22:14:15.965" v="797"/>
          <ac:picMkLst>
            <pc:docMk/>
            <pc:sldMk cId="2170791416" sldId="586"/>
            <ac:picMk id="9" creationId="{9290D18C-79AE-0B48-873C-824E2E123704}"/>
          </ac:picMkLst>
        </pc:picChg>
      </pc:sldChg>
      <pc:sldChg chg="addSp delSp modSp add mod">
        <pc:chgData name="延齡 楊" userId="3b99287881d56c4f" providerId="LiveId" clId="{0EAFD678-0D2E-C44A-8D55-149B610410C9}" dt="2020-07-13T22:15:26.864" v="803" actId="1076"/>
        <pc:sldMkLst>
          <pc:docMk/>
          <pc:sldMk cId="2912277500" sldId="587"/>
        </pc:sldMkLst>
        <pc:spChg chg="mod">
          <ac:chgData name="延齡 楊" userId="3b99287881d56c4f" providerId="LiveId" clId="{0EAFD678-0D2E-C44A-8D55-149B610410C9}" dt="2020-07-13T22:12:29.513" v="781"/>
          <ac:spMkLst>
            <pc:docMk/>
            <pc:sldMk cId="2912277500" sldId="587"/>
            <ac:spMk id="5" creationId="{4E37F0E2-A711-CC48-B5C7-D0984A539196}"/>
          </ac:spMkLst>
        </pc:spChg>
        <pc:spChg chg="add del mod">
          <ac:chgData name="延齡 楊" userId="3b99287881d56c4f" providerId="LiveId" clId="{0EAFD678-0D2E-C44A-8D55-149B610410C9}" dt="2020-07-13T22:14:15.726" v="796"/>
          <ac:spMkLst>
            <pc:docMk/>
            <pc:sldMk cId="2912277500" sldId="587"/>
            <ac:spMk id="9" creationId="{E268DBB5-5683-6D4D-80A6-BBFD1CE3624C}"/>
          </ac:spMkLst>
        </pc:spChg>
        <pc:spChg chg="del">
          <ac:chgData name="延齡 楊" userId="3b99287881d56c4f" providerId="LiveId" clId="{0EAFD678-0D2E-C44A-8D55-149B610410C9}" dt="2020-07-13T22:13:45.507" v="792" actId="478"/>
          <ac:spMkLst>
            <pc:docMk/>
            <pc:sldMk cId="2912277500" sldId="587"/>
            <ac:spMk id="17" creationId="{8B16BD09-0E3F-CA4E-8D9E-9B95D05100D3}"/>
          </ac:spMkLst>
        </pc:spChg>
        <pc:picChg chg="add del mod">
          <ac:chgData name="延齡 楊" userId="3b99287881d56c4f" providerId="LiveId" clId="{0EAFD678-0D2E-C44A-8D55-149B610410C9}" dt="2020-07-13T22:14:14.746" v="794" actId="21"/>
          <ac:picMkLst>
            <pc:docMk/>
            <pc:sldMk cId="2912277500" sldId="587"/>
            <ac:picMk id="3" creationId="{D478D3F6-1329-764C-BC5E-65DDB1E37E18}"/>
          </ac:picMkLst>
        </pc:picChg>
        <pc:picChg chg="del">
          <ac:chgData name="延齡 楊" userId="3b99287881d56c4f" providerId="LiveId" clId="{0EAFD678-0D2E-C44A-8D55-149B610410C9}" dt="2020-07-13T22:12:38.799" v="784" actId="478"/>
          <ac:picMkLst>
            <pc:docMk/>
            <pc:sldMk cId="2912277500" sldId="587"/>
            <ac:picMk id="4" creationId="{A476182B-172D-AA4C-A08C-4D4DF4EF3A4D}"/>
          </ac:picMkLst>
        </pc:picChg>
        <pc:picChg chg="del">
          <ac:chgData name="延齡 楊" userId="3b99287881d56c4f" providerId="LiveId" clId="{0EAFD678-0D2E-C44A-8D55-149B610410C9}" dt="2020-07-13T22:12:40.064" v="785" actId="478"/>
          <ac:picMkLst>
            <pc:docMk/>
            <pc:sldMk cId="2912277500" sldId="587"/>
            <ac:picMk id="7" creationId="{C28F5CEB-FAA4-424C-8FF3-441D2194632E}"/>
          </ac:picMkLst>
        </pc:picChg>
        <pc:picChg chg="add del mod">
          <ac:chgData name="延齡 楊" userId="3b99287881d56c4f" providerId="LiveId" clId="{0EAFD678-0D2E-C44A-8D55-149B610410C9}" dt="2020-07-13T22:14:14.746" v="794" actId="21"/>
          <ac:picMkLst>
            <pc:docMk/>
            <pc:sldMk cId="2912277500" sldId="587"/>
            <ac:picMk id="8" creationId="{42B6C4E7-785F-3E4B-A5BE-C2C1A83C89BF}"/>
          </ac:picMkLst>
        </pc:picChg>
        <pc:picChg chg="add mod">
          <ac:chgData name="延齡 楊" userId="3b99287881d56c4f" providerId="LiveId" clId="{0EAFD678-0D2E-C44A-8D55-149B610410C9}" dt="2020-07-13T22:15:26.864" v="803" actId="1076"/>
          <ac:picMkLst>
            <pc:docMk/>
            <pc:sldMk cId="2912277500" sldId="587"/>
            <ac:picMk id="12" creationId="{08F754FF-BC1C-0649-AE57-B69E78E3F18B}"/>
          </ac:picMkLst>
        </pc:picChg>
        <pc:picChg chg="add mod">
          <ac:chgData name="延齡 楊" userId="3b99287881d56c4f" providerId="LiveId" clId="{0EAFD678-0D2E-C44A-8D55-149B610410C9}" dt="2020-07-13T22:15:18.831" v="800" actId="1076"/>
          <ac:picMkLst>
            <pc:docMk/>
            <pc:sldMk cId="2912277500" sldId="587"/>
            <ac:picMk id="14" creationId="{30E874B3-72EA-D04F-B85D-97CE0A0E93A5}"/>
          </ac:picMkLst>
        </pc:picChg>
      </pc:sldChg>
      <pc:sldChg chg="add">
        <pc:chgData name="延齡 楊" userId="3b99287881d56c4f" providerId="LiveId" clId="{0EAFD678-0D2E-C44A-8D55-149B610410C9}" dt="2020-07-13T22:17:15.955" v="806"/>
        <pc:sldMkLst>
          <pc:docMk/>
          <pc:sldMk cId="3108410582" sldId="588"/>
        </pc:sldMkLst>
      </pc:sldChg>
      <pc:sldChg chg="add">
        <pc:chgData name="延齡 楊" userId="3b99287881d56c4f" providerId="LiveId" clId="{0EAFD678-0D2E-C44A-8D55-149B610410C9}" dt="2020-07-13T22:18:44.715" v="811"/>
        <pc:sldMkLst>
          <pc:docMk/>
          <pc:sldMk cId="4099262508" sldId="589"/>
        </pc:sldMkLst>
      </pc:sldChg>
      <pc:sldChg chg="addSp delSp modSp add mod modNotesTx">
        <pc:chgData name="延齡 楊" userId="3b99287881d56c4f" providerId="LiveId" clId="{0EAFD678-0D2E-C44A-8D55-149B610410C9}" dt="2020-07-14T01:47:52.961" v="1496" actId="1076"/>
        <pc:sldMkLst>
          <pc:docMk/>
          <pc:sldMk cId="663900984" sldId="590"/>
        </pc:sldMkLst>
        <pc:spChg chg="del">
          <ac:chgData name="延齡 楊" userId="3b99287881d56c4f" providerId="LiveId" clId="{0EAFD678-0D2E-C44A-8D55-149B610410C9}" dt="2020-07-13T22:20:27.393" v="813" actId="478"/>
          <ac:spMkLst>
            <pc:docMk/>
            <pc:sldMk cId="663900984" sldId="590"/>
            <ac:spMk id="2" creationId="{8BB8885F-251F-9347-9012-DEC00C70CCA0}"/>
          </ac:spMkLst>
        </pc:spChg>
        <pc:spChg chg="del">
          <ac:chgData name="延齡 楊" userId="3b99287881d56c4f" providerId="LiveId" clId="{0EAFD678-0D2E-C44A-8D55-149B610410C9}" dt="2020-07-13T22:20:27.393" v="813" actId="478"/>
          <ac:spMkLst>
            <pc:docMk/>
            <pc:sldMk cId="663900984" sldId="590"/>
            <ac:spMk id="3" creationId="{B4271A57-3915-B043-B6F4-071A53655A3E}"/>
          </ac:spMkLst>
        </pc:spChg>
        <pc:spChg chg="mod">
          <ac:chgData name="延齡 楊" userId="3b99287881d56c4f" providerId="LiveId" clId="{0EAFD678-0D2E-C44A-8D55-149B610410C9}" dt="2020-07-14T01:46:58.361" v="1495" actId="20577"/>
          <ac:spMkLst>
            <pc:docMk/>
            <pc:sldMk cId="663900984" sldId="590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3T22:20:27.393" v="813" actId="478"/>
          <ac:spMkLst>
            <pc:docMk/>
            <pc:sldMk cId="663900984" sldId="590"/>
            <ac:spMk id="7" creationId="{5CE482F3-7557-5845-9CEA-BEFC13455F47}"/>
          </ac:spMkLst>
        </pc:spChg>
        <pc:spChg chg="del">
          <ac:chgData name="延齡 楊" userId="3b99287881d56c4f" providerId="LiveId" clId="{0EAFD678-0D2E-C44A-8D55-149B610410C9}" dt="2020-07-13T22:20:27.393" v="813" actId="478"/>
          <ac:spMkLst>
            <pc:docMk/>
            <pc:sldMk cId="663900984" sldId="590"/>
            <ac:spMk id="8" creationId="{A2818ACA-08AB-FF45-91AB-4635CF296A9B}"/>
          </ac:spMkLst>
        </pc:spChg>
        <pc:spChg chg="del">
          <ac:chgData name="延齡 楊" userId="3b99287881d56c4f" providerId="LiveId" clId="{0EAFD678-0D2E-C44A-8D55-149B610410C9}" dt="2020-07-13T22:20:27.393" v="813" actId="478"/>
          <ac:spMkLst>
            <pc:docMk/>
            <pc:sldMk cId="663900984" sldId="590"/>
            <ac:spMk id="13" creationId="{EE7243A3-F4BD-7242-A3CA-7F4C658AE1E7}"/>
          </ac:spMkLst>
        </pc:spChg>
        <pc:spChg chg="del">
          <ac:chgData name="延齡 楊" userId="3b99287881d56c4f" providerId="LiveId" clId="{0EAFD678-0D2E-C44A-8D55-149B610410C9}" dt="2020-07-13T22:20:27.393" v="813" actId="478"/>
          <ac:spMkLst>
            <pc:docMk/>
            <pc:sldMk cId="663900984" sldId="590"/>
            <ac:spMk id="17" creationId="{4AB9A229-0460-3844-9892-B43F0792B212}"/>
          </ac:spMkLst>
        </pc:spChg>
        <pc:spChg chg="add del mod">
          <ac:chgData name="延齡 楊" userId="3b99287881d56c4f" providerId="LiveId" clId="{0EAFD678-0D2E-C44A-8D55-149B610410C9}" dt="2020-07-13T22:24:27.826" v="842"/>
          <ac:spMkLst>
            <pc:docMk/>
            <pc:sldMk cId="663900984" sldId="590"/>
            <ac:spMk id="19" creationId="{78228229-81D5-4C4C-84B0-7F441E2CA11C}"/>
          </ac:spMkLst>
        </pc:spChg>
        <pc:spChg chg="add del mod">
          <ac:chgData name="延齡 楊" userId="3b99287881d56c4f" providerId="LiveId" clId="{0EAFD678-0D2E-C44A-8D55-149B610410C9}" dt="2020-07-14T01:43:35.470" v="1455" actId="478"/>
          <ac:spMkLst>
            <pc:docMk/>
            <pc:sldMk cId="663900984" sldId="590"/>
            <ac:spMk id="24" creationId="{556CE952-A9C5-6247-A640-A5350351C1F8}"/>
          </ac:spMkLst>
        </pc:spChg>
        <pc:spChg chg="add del mod">
          <ac:chgData name="延齡 楊" userId="3b99287881d56c4f" providerId="LiveId" clId="{0EAFD678-0D2E-C44A-8D55-149B610410C9}" dt="2020-07-14T01:43:35.470" v="1455" actId="478"/>
          <ac:spMkLst>
            <pc:docMk/>
            <pc:sldMk cId="663900984" sldId="590"/>
            <ac:spMk id="25" creationId="{1AC2680A-272E-CE43-A777-000655195D20}"/>
          </ac:spMkLst>
        </pc:spChg>
        <pc:spChg chg="add del mod">
          <ac:chgData name="延齡 楊" userId="3b99287881d56c4f" providerId="LiveId" clId="{0EAFD678-0D2E-C44A-8D55-149B610410C9}" dt="2020-07-14T01:43:35.470" v="1455" actId="478"/>
          <ac:spMkLst>
            <pc:docMk/>
            <pc:sldMk cId="663900984" sldId="590"/>
            <ac:spMk id="26" creationId="{C8A69167-BB33-1649-95CF-8E0F95E937B4}"/>
          </ac:spMkLst>
        </pc:spChg>
        <pc:spChg chg="add del mod">
          <ac:chgData name="延齡 楊" userId="3b99287881d56c4f" providerId="LiveId" clId="{0EAFD678-0D2E-C44A-8D55-149B610410C9}" dt="2020-07-14T01:43:35.470" v="1455" actId="478"/>
          <ac:spMkLst>
            <pc:docMk/>
            <pc:sldMk cId="663900984" sldId="590"/>
            <ac:spMk id="27" creationId="{3D768A2F-1435-194C-8E8A-F42DA49F72B9}"/>
          </ac:spMkLst>
        </pc:spChg>
        <pc:spChg chg="add del mod">
          <ac:chgData name="延齡 楊" userId="3b99287881d56c4f" providerId="LiveId" clId="{0EAFD678-0D2E-C44A-8D55-149B610410C9}" dt="2020-07-14T01:43:23.372" v="1453"/>
          <ac:spMkLst>
            <pc:docMk/>
            <pc:sldMk cId="663900984" sldId="590"/>
            <ac:spMk id="28" creationId="{6357C12C-FE7C-A240-8D63-83791BF2749B}"/>
          </ac:spMkLst>
        </pc:spChg>
        <pc:spChg chg="add mod">
          <ac:chgData name="延齡 楊" userId="3b99287881d56c4f" providerId="LiveId" clId="{0EAFD678-0D2E-C44A-8D55-149B610410C9}" dt="2020-07-14T01:43:52.615" v="1458" actId="1076"/>
          <ac:spMkLst>
            <pc:docMk/>
            <pc:sldMk cId="663900984" sldId="590"/>
            <ac:spMk id="29" creationId="{089300FC-60ED-D24E-B5BF-210B05603887}"/>
          </ac:spMkLst>
        </pc:spChg>
        <pc:spChg chg="add mod">
          <ac:chgData name="延齡 楊" userId="3b99287881d56c4f" providerId="LiveId" clId="{0EAFD678-0D2E-C44A-8D55-149B610410C9}" dt="2020-07-14T01:43:50.426" v="1457" actId="1076"/>
          <ac:spMkLst>
            <pc:docMk/>
            <pc:sldMk cId="663900984" sldId="590"/>
            <ac:spMk id="30" creationId="{A1A7922D-4C83-5F4D-B73C-C1E5ACB8EE63}"/>
          </ac:spMkLst>
        </pc:spChg>
        <pc:spChg chg="add mod">
          <ac:chgData name="延齡 楊" userId="3b99287881d56c4f" providerId="LiveId" clId="{0EAFD678-0D2E-C44A-8D55-149B610410C9}" dt="2020-07-14T01:47:52.961" v="1496" actId="1076"/>
          <ac:spMkLst>
            <pc:docMk/>
            <pc:sldMk cId="663900984" sldId="590"/>
            <ac:spMk id="31" creationId="{7343630E-23FA-5948-A1C9-CE9552ED79B5}"/>
          </ac:spMkLst>
        </pc:sp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6" creationId="{2E79EAC4-37BE-164D-AAAA-A5DF2200C47E}"/>
          </ac:picMkLst>
        </pc:pic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12" creationId="{EB76BBDD-8E75-4F44-8310-DB24F9644D4D}"/>
          </ac:picMkLst>
        </pc:pic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15" creationId="{D20799ED-DCBE-A144-AD71-AAB573750FD2}"/>
          </ac:picMkLst>
        </pc:pic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18" creationId="{188473E5-D270-0240-A5FA-72CC69734C94}"/>
          </ac:picMkLst>
        </pc:pic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20" creationId="{7BE437A8-8C49-1948-85CC-3368620668DF}"/>
          </ac:picMkLst>
        </pc:pic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21" creationId="{DF62CF3A-50B9-B44D-8C56-DB3B517C6593}"/>
          </ac:picMkLst>
        </pc:pic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22" creationId="{279D52D3-DF1B-6647-9DDB-04D0C1677DF7}"/>
          </ac:picMkLst>
        </pc:picChg>
        <pc:picChg chg="add del mod">
          <ac:chgData name="延齡 楊" userId="3b99287881d56c4f" providerId="LiveId" clId="{0EAFD678-0D2E-C44A-8D55-149B610410C9}" dt="2020-07-14T01:43:35.470" v="1455" actId="478"/>
          <ac:picMkLst>
            <pc:docMk/>
            <pc:sldMk cId="663900984" sldId="590"/>
            <ac:picMk id="23" creationId="{8E0ACCD1-0C0A-3C4C-B4FB-780CA04B990B}"/>
          </ac:picMkLst>
        </pc:picChg>
      </pc:sldChg>
      <pc:sldChg chg="addSp delSp modSp add del mod">
        <pc:chgData name="延齡 楊" userId="3b99287881d56c4f" providerId="LiveId" clId="{0EAFD678-0D2E-C44A-8D55-149B610410C9}" dt="2020-07-14T01:28:49.834" v="1344" actId="2696"/>
        <pc:sldMkLst>
          <pc:docMk/>
          <pc:sldMk cId="1992019301" sldId="591"/>
        </pc:sldMkLst>
        <pc:spChg chg="mod">
          <ac:chgData name="延齡 楊" userId="3b99287881d56c4f" providerId="LiveId" clId="{0EAFD678-0D2E-C44A-8D55-149B610410C9}" dt="2020-07-13T22:24:47.790" v="845"/>
          <ac:spMkLst>
            <pc:docMk/>
            <pc:sldMk cId="1992019301" sldId="591"/>
            <ac:spMk id="5" creationId="{4E37F0E2-A711-CC48-B5C7-D0984A539196}"/>
          </ac:spMkLst>
        </pc:spChg>
        <pc:picChg chg="add mod">
          <ac:chgData name="延齡 楊" userId="3b99287881d56c4f" providerId="LiveId" clId="{0EAFD678-0D2E-C44A-8D55-149B610410C9}" dt="2020-07-14T00:37:57.744" v="1034" actId="1076"/>
          <ac:picMkLst>
            <pc:docMk/>
            <pc:sldMk cId="1992019301" sldId="591"/>
            <ac:picMk id="3" creationId="{52349B1B-3159-A14B-9248-39CE31B8236F}"/>
          </ac:picMkLst>
        </pc:picChg>
        <pc:picChg chg="del">
          <ac:chgData name="延齡 楊" userId="3b99287881d56c4f" providerId="LiveId" clId="{0EAFD678-0D2E-C44A-8D55-149B610410C9}" dt="2020-07-14T00:37:16.127" v="1028" actId="478"/>
          <ac:picMkLst>
            <pc:docMk/>
            <pc:sldMk cId="1992019301" sldId="591"/>
            <ac:picMk id="6" creationId="{2E79EAC4-37BE-164D-AAAA-A5DF2200C47E}"/>
          </ac:picMkLst>
        </pc:picChg>
        <pc:picChg chg="add mod">
          <ac:chgData name="延齡 楊" userId="3b99287881d56c4f" providerId="LiveId" clId="{0EAFD678-0D2E-C44A-8D55-149B610410C9}" dt="2020-07-14T00:37:55.188" v="1033" actId="1076"/>
          <ac:picMkLst>
            <pc:docMk/>
            <pc:sldMk cId="1992019301" sldId="591"/>
            <ac:picMk id="7" creationId="{45ED9C02-64BF-B84A-A3CD-CDE273815441}"/>
          </ac:picMkLst>
        </pc:picChg>
        <pc:picChg chg="add mod">
          <ac:chgData name="延齡 楊" userId="3b99287881d56c4f" providerId="LiveId" clId="{0EAFD678-0D2E-C44A-8D55-149B610410C9}" dt="2020-07-14T00:39:12.912" v="1037" actId="1076"/>
          <ac:picMkLst>
            <pc:docMk/>
            <pc:sldMk cId="1992019301" sldId="591"/>
            <ac:picMk id="9" creationId="{24860E8C-FC58-7A4B-87A0-67E57E16F570}"/>
          </ac:picMkLst>
        </pc:picChg>
        <pc:picChg chg="del">
          <ac:chgData name="延齡 楊" userId="3b99287881d56c4f" providerId="LiveId" clId="{0EAFD678-0D2E-C44A-8D55-149B610410C9}" dt="2020-07-14T00:37:18.561" v="1030" actId="478"/>
          <ac:picMkLst>
            <pc:docMk/>
            <pc:sldMk cId="1992019301" sldId="591"/>
            <ac:picMk id="12" creationId="{EB76BBDD-8E75-4F44-8310-DB24F9644D4D}"/>
          </ac:picMkLst>
        </pc:picChg>
        <pc:picChg chg="add mod">
          <ac:chgData name="延齡 楊" userId="3b99287881d56c4f" providerId="LiveId" clId="{0EAFD678-0D2E-C44A-8D55-149B610410C9}" dt="2020-07-14T00:39:10.592" v="1036" actId="1076"/>
          <ac:picMkLst>
            <pc:docMk/>
            <pc:sldMk cId="1992019301" sldId="591"/>
            <ac:picMk id="14" creationId="{1C0D7350-656A-F842-8DD3-8C7817778EDF}"/>
          </ac:picMkLst>
        </pc:picChg>
        <pc:picChg chg="del">
          <ac:chgData name="延齡 楊" userId="3b99287881d56c4f" providerId="LiveId" clId="{0EAFD678-0D2E-C44A-8D55-149B610410C9}" dt="2020-07-14T00:37:17.265" v="1029" actId="478"/>
          <ac:picMkLst>
            <pc:docMk/>
            <pc:sldMk cId="1992019301" sldId="591"/>
            <ac:picMk id="15" creationId="{D20799ED-DCBE-A144-AD71-AAB573750FD2}"/>
          </ac:picMkLst>
        </pc:picChg>
        <pc:picChg chg="del">
          <ac:chgData name="延齡 楊" userId="3b99287881d56c4f" providerId="LiveId" clId="{0EAFD678-0D2E-C44A-8D55-149B610410C9}" dt="2020-07-14T00:37:19.666" v="1031" actId="478"/>
          <ac:picMkLst>
            <pc:docMk/>
            <pc:sldMk cId="1992019301" sldId="591"/>
            <ac:picMk id="18" creationId="{188473E5-D270-0240-A5FA-72CC69734C94}"/>
          </ac:picMkLst>
        </pc:picChg>
      </pc:sldChg>
      <pc:sldChg chg="delSp modSp add del mod">
        <pc:chgData name="延齡 楊" userId="3b99287881d56c4f" providerId="LiveId" clId="{0EAFD678-0D2E-C44A-8D55-149B610410C9}" dt="2020-07-14T02:39:46.616" v="1875" actId="2696"/>
        <pc:sldMkLst>
          <pc:docMk/>
          <pc:sldMk cId="4241339222" sldId="592"/>
        </pc:sldMkLst>
        <pc:spChg chg="del">
          <ac:chgData name="延齡 楊" userId="3b99287881d56c4f" providerId="LiveId" clId="{0EAFD678-0D2E-C44A-8D55-149B610410C9}" dt="2020-07-14T02:35:12.753" v="1814" actId="478"/>
          <ac:spMkLst>
            <pc:docMk/>
            <pc:sldMk cId="4241339222" sldId="592"/>
            <ac:spMk id="3" creationId="{A2B1CE03-F4C3-0A44-99B8-19C9CD55B3B4}"/>
          </ac:spMkLst>
        </pc:spChg>
        <pc:spChg chg="mod">
          <ac:chgData name="延齡 楊" userId="3b99287881d56c4f" providerId="LiveId" clId="{0EAFD678-0D2E-C44A-8D55-149B610410C9}" dt="2020-07-14T02:36:31.628" v="1845" actId="403"/>
          <ac:spMkLst>
            <pc:docMk/>
            <pc:sldMk cId="4241339222" sldId="592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4T02:35:17.252" v="1816" actId="478"/>
          <ac:spMkLst>
            <pc:docMk/>
            <pc:sldMk cId="4241339222" sldId="592"/>
            <ac:spMk id="26" creationId="{E6884968-EA3D-A749-AEA8-9BC72EE722EC}"/>
          </ac:spMkLst>
        </pc:spChg>
        <pc:spChg chg="del">
          <ac:chgData name="延齡 楊" userId="3b99287881d56c4f" providerId="LiveId" clId="{0EAFD678-0D2E-C44A-8D55-149B610410C9}" dt="2020-07-14T02:35:15.073" v="1815" actId="478"/>
          <ac:spMkLst>
            <pc:docMk/>
            <pc:sldMk cId="4241339222" sldId="592"/>
            <ac:spMk id="27" creationId="{837C1D90-D805-214C-886D-8E460E3F25C2}"/>
          </ac:spMkLst>
        </pc:spChg>
        <pc:picChg chg="mod">
          <ac:chgData name="延齡 楊" userId="3b99287881d56c4f" providerId="LiveId" clId="{0EAFD678-0D2E-C44A-8D55-149B610410C9}" dt="2020-07-14T02:36:13.889" v="1835" actId="1076"/>
          <ac:picMkLst>
            <pc:docMk/>
            <pc:sldMk cId="4241339222" sldId="592"/>
            <ac:picMk id="8" creationId="{2E526AF5-D68A-C64D-B724-2905394FB756}"/>
          </ac:picMkLst>
        </pc:picChg>
        <pc:picChg chg="mod">
          <ac:chgData name="延齡 楊" userId="3b99287881d56c4f" providerId="LiveId" clId="{0EAFD678-0D2E-C44A-8D55-149B610410C9}" dt="2020-07-14T02:36:11.528" v="1834" actId="1076"/>
          <ac:picMkLst>
            <pc:docMk/>
            <pc:sldMk cId="4241339222" sldId="592"/>
            <ac:picMk id="17" creationId="{2F73A5AD-4942-CD42-A2CA-D158A754C30D}"/>
          </ac:picMkLst>
        </pc:picChg>
        <pc:picChg chg="mod">
          <ac:chgData name="延齡 楊" userId="3b99287881d56c4f" providerId="LiveId" clId="{0EAFD678-0D2E-C44A-8D55-149B610410C9}" dt="2020-07-14T02:36:16.690" v="1836" actId="1076"/>
          <ac:picMkLst>
            <pc:docMk/>
            <pc:sldMk cId="4241339222" sldId="592"/>
            <ac:picMk id="23" creationId="{B5BA9E1B-EB41-FD42-89BF-8EC3E6A9AFB5}"/>
          </ac:picMkLst>
        </pc:picChg>
        <pc:picChg chg="mod">
          <ac:chgData name="延齡 楊" userId="3b99287881d56c4f" providerId="LiveId" clId="{0EAFD678-0D2E-C44A-8D55-149B610410C9}" dt="2020-07-14T02:36:16.690" v="1836" actId="1076"/>
          <ac:picMkLst>
            <pc:docMk/>
            <pc:sldMk cId="4241339222" sldId="592"/>
            <ac:picMk id="25" creationId="{C7F6D82E-956B-F747-A9DB-93D94A42D374}"/>
          </ac:picMkLst>
        </pc:picChg>
      </pc:sldChg>
      <pc:sldChg chg="addSp delSp modSp add mod modAnim">
        <pc:chgData name="延齡 楊" userId="3b99287881d56c4f" providerId="LiveId" clId="{0EAFD678-0D2E-C44A-8D55-149B610410C9}" dt="2020-07-14T02:39:04.911" v="1868" actId="478"/>
        <pc:sldMkLst>
          <pc:docMk/>
          <pc:sldMk cId="986427467" sldId="593"/>
        </pc:sldMkLst>
        <pc:spChg chg="add mod">
          <ac:chgData name="延齡 楊" userId="3b99287881d56c4f" providerId="LiveId" clId="{0EAFD678-0D2E-C44A-8D55-149B610410C9}" dt="2020-07-14T01:57:09.926" v="1527" actId="1076"/>
          <ac:spMkLst>
            <pc:docMk/>
            <pc:sldMk cId="986427467" sldId="593"/>
            <ac:spMk id="21" creationId="{3B057ABB-A521-BA4E-8140-2087BC42FCE7}"/>
          </ac:spMkLst>
        </pc:spChg>
        <pc:spChg chg="add mod">
          <ac:chgData name="延齡 楊" userId="3b99287881d56c4f" providerId="LiveId" clId="{0EAFD678-0D2E-C44A-8D55-149B610410C9}" dt="2020-07-14T01:57:09.926" v="1527" actId="1076"/>
          <ac:spMkLst>
            <pc:docMk/>
            <pc:sldMk cId="986427467" sldId="593"/>
            <ac:spMk id="22" creationId="{E3DFB8F3-894B-EF43-8672-2D6A6D4AEE96}"/>
          </ac:spMkLst>
        </pc:spChg>
        <pc:spChg chg="add mod">
          <ac:chgData name="延齡 楊" userId="3b99287881d56c4f" providerId="LiveId" clId="{0EAFD678-0D2E-C44A-8D55-149B610410C9}" dt="2020-07-14T01:57:42.111" v="1530" actId="1076"/>
          <ac:spMkLst>
            <pc:docMk/>
            <pc:sldMk cId="986427467" sldId="593"/>
            <ac:spMk id="23" creationId="{0EB47447-34B3-464E-8022-28379FDA1046}"/>
          </ac:spMkLst>
        </pc:spChg>
        <pc:spChg chg="add mod">
          <ac:chgData name="延齡 楊" userId="3b99287881d56c4f" providerId="LiveId" clId="{0EAFD678-0D2E-C44A-8D55-149B610410C9}" dt="2020-07-14T01:58:37.619" v="1537" actId="14100"/>
          <ac:spMkLst>
            <pc:docMk/>
            <pc:sldMk cId="986427467" sldId="593"/>
            <ac:spMk id="24" creationId="{1651D972-4DBF-DB4D-B021-7E929F6840EA}"/>
          </ac:spMkLst>
        </pc:spChg>
        <pc:spChg chg="add del mod">
          <ac:chgData name="延齡 楊" userId="3b99287881d56c4f" providerId="LiveId" clId="{0EAFD678-0D2E-C44A-8D55-149B610410C9}" dt="2020-07-14T02:39:04.911" v="1868" actId="478"/>
          <ac:spMkLst>
            <pc:docMk/>
            <pc:sldMk cId="986427467" sldId="593"/>
            <ac:spMk id="25" creationId="{CDF0298D-1B80-F248-81AD-C4C1D6E2FBDF}"/>
          </ac:spMkLst>
        </pc:spChg>
        <pc:picChg chg="add del mod">
          <ac:chgData name="延齡 楊" userId="3b99287881d56c4f" providerId="LiveId" clId="{0EAFD678-0D2E-C44A-8D55-149B610410C9}" dt="2020-07-14T00:41:55.384" v="1042" actId="478"/>
          <ac:picMkLst>
            <pc:docMk/>
            <pc:sldMk cId="986427467" sldId="593"/>
            <ac:picMk id="3" creationId="{C552A91F-0907-4E4D-AEA1-5E73A5A167D0}"/>
          </ac:picMkLst>
        </pc:picChg>
        <pc:picChg chg="del">
          <ac:chgData name="延齡 楊" userId="3b99287881d56c4f" providerId="LiveId" clId="{0EAFD678-0D2E-C44A-8D55-149B610410C9}" dt="2020-07-14T00:36:51.545" v="1027" actId="478"/>
          <ac:picMkLst>
            <pc:docMk/>
            <pc:sldMk cId="986427467" sldId="593"/>
            <ac:picMk id="6" creationId="{2E79EAC4-37BE-164D-AAAA-A5DF2200C47E}"/>
          </ac:picMkLst>
        </pc:picChg>
        <pc:picChg chg="add del mod">
          <ac:chgData name="延齡 楊" userId="3b99287881d56c4f" providerId="LiveId" clId="{0EAFD678-0D2E-C44A-8D55-149B610410C9}" dt="2020-07-14T00:41:55.384" v="1042" actId="478"/>
          <ac:picMkLst>
            <pc:docMk/>
            <pc:sldMk cId="986427467" sldId="593"/>
            <ac:picMk id="7" creationId="{F02F1F52-3CE0-684D-ABCF-9DDD2AED394B}"/>
          </ac:picMkLst>
        </pc:picChg>
        <pc:picChg chg="add mod">
          <ac:chgData name="延齡 楊" userId="3b99287881d56c4f" providerId="LiveId" clId="{0EAFD678-0D2E-C44A-8D55-149B610410C9}" dt="2020-07-14T01:56:40.747" v="1521" actId="1076"/>
          <ac:picMkLst>
            <pc:docMk/>
            <pc:sldMk cId="986427467" sldId="593"/>
            <ac:picMk id="9" creationId="{B7C648E8-243D-DB43-9F30-24AF16CBAF3A}"/>
          </ac:picMkLst>
        </pc:picChg>
        <pc:picChg chg="del">
          <ac:chgData name="延齡 楊" userId="3b99287881d56c4f" providerId="LiveId" clId="{0EAFD678-0D2E-C44A-8D55-149B610410C9}" dt="2020-07-14T00:36:51.545" v="1027" actId="478"/>
          <ac:picMkLst>
            <pc:docMk/>
            <pc:sldMk cId="986427467" sldId="593"/>
            <ac:picMk id="12" creationId="{EB76BBDD-8E75-4F44-8310-DB24F9644D4D}"/>
          </ac:picMkLst>
        </pc:picChg>
        <pc:picChg chg="add mod">
          <ac:chgData name="延齡 楊" userId="3b99287881d56c4f" providerId="LiveId" clId="{0EAFD678-0D2E-C44A-8D55-149B610410C9}" dt="2020-07-14T00:43:14.770" v="1051" actId="1076"/>
          <ac:picMkLst>
            <pc:docMk/>
            <pc:sldMk cId="986427467" sldId="593"/>
            <ac:picMk id="14" creationId="{B22D0599-6EB4-7E49-86F7-C11889CA84F6}"/>
          </ac:picMkLst>
        </pc:picChg>
        <pc:picChg chg="del">
          <ac:chgData name="延齡 楊" userId="3b99287881d56c4f" providerId="LiveId" clId="{0EAFD678-0D2E-C44A-8D55-149B610410C9}" dt="2020-07-14T00:36:51.545" v="1027" actId="478"/>
          <ac:picMkLst>
            <pc:docMk/>
            <pc:sldMk cId="986427467" sldId="593"/>
            <ac:picMk id="15" creationId="{D20799ED-DCBE-A144-AD71-AAB573750FD2}"/>
          </ac:picMkLst>
        </pc:picChg>
        <pc:picChg chg="add mod">
          <ac:chgData name="延齡 楊" userId="3b99287881d56c4f" providerId="LiveId" clId="{0EAFD678-0D2E-C44A-8D55-149B610410C9}" dt="2020-07-14T01:57:09.926" v="1527" actId="1076"/>
          <ac:picMkLst>
            <pc:docMk/>
            <pc:sldMk cId="986427467" sldId="593"/>
            <ac:picMk id="17" creationId="{54A52234-B23E-0440-BC54-6E8224546A98}"/>
          </ac:picMkLst>
        </pc:picChg>
        <pc:picChg chg="del">
          <ac:chgData name="延齡 楊" userId="3b99287881d56c4f" providerId="LiveId" clId="{0EAFD678-0D2E-C44A-8D55-149B610410C9}" dt="2020-07-14T00:36:51.545" v="1027" actId="478"/>
          <ac:picMkLst>
            <pc:docMk/>
            <pc:sldMk cId="986427467" sldId="593"/>
            <ac:picMk id="18" creationId="{188473E5-D270-0240-A5FA-72CC69734C94}"/>
          </ac:picMkLst>
        </pc:picChg>
        <pc:picChg chg="add mod">
          <ac:chgData name="延齡 楊" userId="3b99287881d56c4f" providerId="LiveId" clId="{0EAFD678-0D2E-C44A-8D55-149B610410C9}" dt="2020-07-14T01:57:09.926" v="1527" actId="1076"/>
          <ac:picMkLst>
            <pc:docMk/>
            <pc:sldMk cId="986427467" sldId="593"/>
            <ac:picMk id="20" creationId="{503D2BC8-7620-EC4B-A001-9000ACBF805E}"/>
          </ac:picMkLst>
        </pc:picChg>
      </pc:sldChg>
      <pc:sldChg chg="addSp delSp modSp add mod delAnim modAnim">
        <pc:chgData name="延齡 楊" userId="3b99287881d56c4f" providerId="LiveId" clId="{0EAFD678-0D2E-C44A-8D55-149B610410C9}" dt="2020-07-14T04:30:59.917" v="2628"/>
        <pc:sldMkLst>
          <pc:docMk/>
          <pc:sldMk cId="444453486" sldId="594"/>
        </pc:sldMkLst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4" creationId="{FF990129-9DFB-B743-A246-C27EF3C0A591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6" creationId="{EBA99CAC-9385-334D-A273-ED896D4C2556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7" creationId="{94F3BA23-75C1-8F44-8E14-7DAFCABD11D6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11" creationId="{FDE90349-9A86-E042-B100-749E6466A157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12" creationId="{CC68679E-5B87-2844-A34D-141239B26F52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14" creationId="{939E1408-A931-CE4E-8972-A18401F641ED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15" creationId="{60B0D075-99B4-744C-9B60-502349FCCE27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16" creationId="{2534EBF5-E45B-9A4B-93CC-F507FFABBBE5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22" creationId="{D85049DC-8381-E24E-A4CD-F79184869D8B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23" creationId="{B61883B8-F920-6C46-BB29-D9E00C57A8EC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26" creationId="{C8BA1D7E-DD46-4943-BDF8-612BF166FDA6}"/>
          </ac:spMkLst>
        </pc:spChg>
        <pc:spChg chg="del">
          <ac:chgData name="延齡 楊" userId="3b99287881d56c4f" providerId="LiveId" clId="{0EAFD678-0D2E-C44A-8D55-149B610410C9}" dt="2020-07-14T00:59:38.397" v="1178" actId="478"/>
          <ac:spMkLst>
            <pc:docMk/>
            <pc:sldMk cId="444453486" sldId="594"/>
            <ac:spMk id="27" creationId="{C4825A1A-CC30-5747-8676-4102A158067C}"/>
          </ac:spMkLst>
        </pc:spChg>
        <pc:picChg chg="add del mod">
          <ac:chgData name="延齡 楊" userId="3b99287881d56c4f" providerId="LiveId" clId="{0EAFD678-0D2E-C44A-8D55-149B610410C9}" dt="2020-07-14T01:11:36.869" v="1217" actId="478"/>
          <ac:picMkLst>
            <pc:docMk/>
            <pc:sldMk cId="444453486" sldId="594"/>
            <ac:picMk id="3" creationId="{ABE28E38-C7D2-F54D-91BE-7D5881B955E0}"/>
          </ac:picMkLst>
        </pc:picChg>
        <pc:picChg chg="add mod">
          <ac:chgData name="延齡 楊" userId="3b99287881d56c4f" providerId="LiveId" clId="{0EAFD678-0D2E-C44A-8D55-149B610410C9}" dt="2020-07-14T01:09:43.720" v="1216" actId="1076"/>
          <ac:picMkLst>
            <pc:docMk/>
            <pc:sldMk cId="444453486" sldId="594"/>
            <ac:picMk id="17" creationId="{E4177225-BC5D-1A46-B8D1-A36A72FA2D49}"/>
          </ac:picMkLst>
        </pc:picChg>
        <pc:picChg chg="add del mod">
          <ac:chgData name="延齡 楊" userId="3b99287881d56c4f" providerId="LiveId" clId="{0EAFD678-0D2E-C44A-8D55-149B610410C9}" dt="2020-07-14T01:12:27.169" v="1225" actId="478"/>
          <ac:picMkLst>
            <pc:docMk/>
            <pc:sldMk cId="444453486" sldId="594"/>
            <ac:picMk id="19" creationId="{C1F8F614-942E-0A4E-A566-0341206E596D}"/>
          </ac:picMkLst>
        </pc:picChg>
        <pc:picChg chg="add mod">
          <ac:chgData name="延齡 楊" userId="3b99287881d56c4f" providerId="LiveId" clId="{0EAFD678-0D2E-C44A-8D55-149B610410C9}" dt="2020-07-14T01:05:21.794" v="1183" actId="1076"/>
          <ac:picMkLst>
            <pc:docMk/>
            <pc:sldMk cId="444453486" sldId="594"/>
            <ac:picMk id="28" creationId="{E4D55F0F-9C2D-8543-A576-BF588FE5FFC9}"/>
          </ac:picMkLst>
        </pc:picChg>
        <pc:picChg chg="del">
          <ac:chgData name="延齡 楊" userId="3b99287881d56c4f" providerId="LiveId" clId="{0EAFD678-0D2E-C44A-8D55-149B610410C9}" dt="2020-07-14T00:59:38.397" v="1178" actId="478"/>
          <ac:picMkLst>
            <pc:docMk/>
            <pc:sldMk cId="444453486" sldId="594"/>
            <ac:picMk id="30" creationId="{B240B9A8-0418-FD49-9EB2-207B68307107}"/>
          </ac:picMkLst>
        </pc:picChg>
        <pc:picChg chg="add mod">
          <ac:chgData name="延齡 楊" userId="3b99287881d56c4f" providerId="LiveId" clId="{0EAFD678-0D2E-C44A-8D55-149B610410C9}" dt="2020-07-14T01:11:56.752" v="1224" actId="14100"/>
          <ac:picMkLst>
            <pc:docMk/>
            <pc:sldMk cId="444453486" sldId="594"/>
            <ac:picMk id="31" creationId="{3C75097E-D600-DC48-BB82-6289933B4AB4}"/>
          </ac:picMkLst>
        </pc:picChg>
        <pc:picChg chg="add mod">
          <ac:chgData name="延齡 楊" userId="3b99287881d56c4f" providerId="LiveId" clId="{0EAFD678-0D2E-C44A-8D55-149B610410C9}" dt="2020-07-14T01:12:36.896" v="1227" actId="1076"/>
          <ac:picMkLst>
            <pc:docMk/>
            <pc:sldMk cId="444453486" sldId="594"/>
            <ac:picMk id="33" creationId="{BD7F4DB7-ECF9-5945-A63C-12757F83B13A}"/>
          </ac:picMkLst>
        </pc:picChg>
        <pc:cxnChg chg="del mod">
          <ac:chgData name="延齡 楊" userId="3b99287881d56c4f" providerId="LiveId" clId="{0EAFD678-0D2E-C44A-8D55-149B610410C9}" dt="2020-07-14T00:59:38.397" v="1178" actId="478"/>
          <ac:cxnSpMkLst>
            <pc:docMk/>
            <pc:sldMk cId="444453486" sldId="594"/>
            <ac:cxnSpMk id="9" creationId="{5B817FA2-936A-CA41-AF9C-C36A86FEF29B}"/>
          </ac:cxnSpMkLst>
        </pc:cxnChg>
        <pc:cxnChg chg="del">
          <ac:chgData name="延齡 楊" userId="3b99287881d56c4f" providerId="LiveId" clId="{0EAFD678-0D2E-C44A-8D55-149B610410C9}" dt="2020-07-14T00:59:38.397" v="1178" actId="478"/>
          <ac:cxnSpMkLst>
            <pc:docMk/>
            <pc:sldMk cId="444453486" sldId="594"/>
            <ac:cxnSpMk id="20" creationId="{B9A4DEDD-9B8E-8346-8CD0-8C56AF55688C}"/>
          </ac:cxnSpMkLst>
        </pc:cxnChg>
        <pc:cxnChg chg="del">
          <ac:chgData name="延齡 楊" userId="3b99287881d56c4f" providerId="LiveId" clId="{0EAFD678-0D2E-C44A-8D55-149B610410C9}" dt="2020-07-14T00:59:38.397" v="1178" actId="478"/>
          <ac:cxnSpMkLst>
            <pc:docMk/>
            <pc:sldMk cId="444453486" sldId="594"/>
            <ac:cxnSpMk id="21" creationId="{385F7B87-5844-3A40-8B5D-160DA7958869}"/>
          </ac:cxnSpMkLst>
        </pc:cxnChg>
        <pc:cxnChg chg="del">
          <ac:chgData name="延齡 楊" userId="3b99287881d56c4f" providerId="LiveId" clId="{0EAFD678-0D2E-C44A-8D55-149B610410C9}" dt="2020-07-14T00:59:38.397" v="1178" actId="478"/>
          <ac:cxnSpMkLst>
            <pc:docMk/>
            <pc:sldMk cId="444453486" sldId="594"/>
            <ac:cxnSpMk id="25" creationId="{9F66EF9E-0DC3-E846-BE0D-FFB170A9CE0B}"/>
          </ac:cxnSpMkLst>
        </pc:cxnChg>
      </pc:sldChg>
      <pc:sldChg chg="addSp delSp modSp add mod ord modAnim">
        <pc:chgData name="延齡 楊" userId="3b99287881d56c4f" providerId="LiveId" clId="{0EAFD678-0D2E-C44A-8D55-149B610410C9}" dt="2020-07-14T04:30:55.074" v="2627"/>
        <pc:sldMkLst>
          <pc:docMk/>
          <pc:sldMk cId="2483484219" sldId="595"/>
        </pc:sldMkLst>
        <pc:picChg chg="del">
          <ac:chgData name="延齡 楊" userId="3b99287881d56c4f" providerId="LiveId" clId="{0EAFD678-0D2E-C44A-8D55-149B610410C9}" dt="2020-07-14T01:05:37.896" v="1186" actId="478"/>
          <ac:picMkLst>
            <pc:docMk/>
            <pc:sldMk cId="2483484219" sldId="595"/>
            <ac:picMk id="3" creationId="{ABE28E38-C7D2-F54D-91BE-7D5881B955E0}"/>
          </ac:picMkLst>
        </pc:picChg>
        <pc:picChg chg="add del mod">
          <ac:chgData name="延齡 楊" userId="3b99287881d56c4f" providerId="LiveId" clId="{0EAFD678-0D2E-C44A-8D55-149B610410C9}" dt="2020-07-14T01:12:46.087" v="1228" actId="478"/>
          <ac:picMkLst>
            <pc:docMk/>
            <pc:sldMk cId="2483484219" sldId="595"/>
            <ac:picMk id="4" creationId="{44F6DD4A-0F18-FA49-87B0-EBAA55FE408A}"/>
          </ac:picMkLst>
        </pc:picChg>
        <pc:picChg chg="add mod">
          <ac:chgData name="延齡 楊" userId="3b99287881d56c4f" providerId="LiveId" clId="{0EAFD678-0D2E-C44A-8D55-149B610410C9}" dt="2020-07-14T01:08:38.755" v="1204" actId="1076"/>
          <ac:picMkLst>
            <pc:docMk/>
            <pc:sldMk cId="2483484219" sldId="595"/>
            <ac:picMk id="7" creationId="{28E355D9-610D-214A-83A1-A88E35AFA843}"/>
          </ac:picMkLst>
        </pc:picChg>
        <pc:picChg chg="add del mod">
          <ac:chgData name="延齡 楊" userId="3b99287881d56c4f" providerId="LiveId" clId="{0EAFD678-0D2E-C44A-8D55-149B610410C9}" dt="2020-07-14T01:13:35.646" v="1237" actId="478"/>
          <ac:picMkLst>
            <pc:docMk/>
            <pc:sldMk cId="2483484219" sldId="595"/>
            <ac:picMk id="9" creationId="{C3854C8D-86C9-D244-9F74-E106EED45AB4}"/>
          </ac:picMkLst>
        </pc:picChg>
        <pc:picChg chg="add mod">
          <ac:chgData name="延齡 楊" userId="3b99287881d56c4f" providerId="LiveId" clId="{0EAFD678-0D2E-C44A-8D55-149B610410C9}" dt="2020-07-14T01:08:24.415" v="1199" actId="1076"/>
          <ac:picMkLst>
            <pc:docMk/>
            <pc:sldMk cId="2483484219" sldId="595"/>
            <ac:picMk id="12" creationId="{57F00FB9-A6C5-C646-A26D-31AD5DA4559D}"/>
          </ac:picMkLst>
        </pc:picChg>
        <pc:picChg chg="add del mod">
          <ac:chgData name="延齡 楊" userId="3b99287881d56c4f" providerId="LiveId" clId="{0EAFD678-0D2E-C44A-8D55-149B610410C9}" dt="2020-07-14T01:15:24.962" v="1240" actId="478"/>
          <ac:picMkLst>
            <pc:docMk/>
            <pc:sldMk cId="2483484219" sldId="595"/>
            <ac:picMk id="15" creationId="{6982F8D0-403D-4542-BC3B-3F1442E7689E}"/>
          </ac:picMkLst>
        </pc:picChg>
        <pc:picChg chg="del">
          <ac:chgData name="延齡 楊" userId="3b99287881d56c4f" providerId="LiveId" clId="{0EAFD678-0D2E-C44A-8D55-149B610410C9}" dt="2020-07-14T01:05:41.202" v="1189" actId="478"/>
          <ac:picMkLst>
            <pc:docMk/>
            <pc:sldMk cId="2483484219" sldId="595"/>
            <ac:picMk id="17" creationId="{E4177225-BC5D-1A46-B8D1-A36A72FA2D49}"/>
          </ac:picMkLst>
        </pc:picChg>
        <pc:picChg chg="add mod">
          <ac:chgData name="延齡 楊" userId="3b99287881d56c4f" providerId="LiveId" clId="{0EAFD678-0D2E-C44A-8D55-149B610410C9}" dt="2020-07-14T01:14:11.617" v="1239" actId="1076"/>
          <ac:picMkLst>
            <pc:docMk/>
            <pc:sldMk cId="2483484219" sldId="595"/>
            <ac:picMk id="18" creationId="{AA21A4BA-A784-DD42-8FBC-9CAC38022119}"/>
          </ac:picMkLst>
        </pc:picChg>
        <pc:picChg chg="del">
          <ac:chgData name="延齡 楊" userId="3b99287881d56c4f" providerId="LiveId" clId="{0EAFD678-0D2E-C44A-8D55-149B610410C9}" dt="2020-07-14T01:05:38.992" v="1187" actId="478"/>
          <ac:picMkLst>
            <pc:docMk/>
            <pc:sldMk cId="2483484219" sldId="595"/>
            <ac:picMk id="19" creationId="{C1F8F614-942E-0A4E-A566-0341206E596D}"/>
          </ac:picMkLst>
        </pc:picChg>
        <pc:picChg chg="add mod">
          <ac:chgData name="延齡 楊" userId="3b99287881d56c4f" providerId="LiveId" clId="{0EAFD678-0D2E-C44A-8D55-149B610410C9}" dt="2020-07-14T01:15:52.749" v="1249" actId="14100"/>
          <ac:picMkLst>
            <pc:docMk/>
            <pc:sldMk cId="2483484219" sldId="595"/>
            <ac:picMk id="21" creationId="{91E12BDA-F3F6-D04A-A6FD-BF517A0C48A2}"/>
          </ac:picMkLst>
        </pc:picChg>
        <pc:picChg chg="del">
          <ac:chgData name="延齡 楊" userId="3b99287881d56c4f" providerId="LiveId" clId="{0EAFD678-0D2E-C44A-8D55-149B610410C9}" dt="2020-07-14T01:05:40.088" v="1188" actId="478"/>
          <ac:picMkLst>
            <pc:docMk/>
            <pc:sldMk cId="2483484219" sldId="595"/>
            <ac:picMk id="28" creationId="{E4D55F0F-9C2D-8543-A576-BF588FE5FFC9}"/>
          </ac:picMkLst>
        </pc:picChg>
      </pc:sldChg>
      <pc:sldChg chg="addSp delSp modSp add mod delAnim modAnim modNotesTx">
        <pc:chgData name="延齡 楊" userId="3b99287881d56c4f" providerId="LiveId" clId="{0EAFD678-0D2E-C44A-8D55-149B610410C9}" dt="2020-07-14T02:16:40.102" v="1716" actId="20577"/>
        <pc:sldMkLst>
          <pc:docMk/>
          <pc:sldMk cId="3903389418" sldId="596"/>
        </pc:sldMkLst>
        <pc:spChg chg="add mod">
          <ac:chgData name="延齡 楊" userId="3b99287881d56c4f" providerId="LiveId" clId="{0EAFD678-0D2E-C44A-8D55-149B610410C9}" dt="2020-07-14T02:12:46.471" v="1694" actId="1076"/>
          <ac:spMkLst>
            <pc:docMk/>
            <pc:sldMk cId="3903389418" sldId="596"/>
            <ac:spMk id="2" creationId="{F0D73152-B6E1-A141-8681-989979259107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4" creationId="{FF990129-9DFB-B743-A246-C27EF3C0A591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6" creationId="{EBA99CAC-9385-334D-A273-ED896D4C2556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7" creationId="{94F3BA23-75C1-8F44-8E14-7DAFCABD11D6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11" creationId="{FDE90349-9A86-E042-B100-749E6466A157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12" creationId="{CC68679E-5B87-2844-A34D-141239B26F52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14" creationId="{939E1408-A931-CE4E-8972-A18401F641ED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15" creationId="{60B0D075-99B4-744C-9B60-502349FCCE27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16" creationId="{2534EBF5-E45B-9A4B-93CC-F507FFABBBE5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22" creationId="{D85049DC-8381-E24E-A4CD-F79184869D8B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23" creationId="{B61883B8-F920-6C46-BB29-D9E00C57A8EC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26" creationId="{C8BA1D7E-DD46-4943-BDF8-612BF166FDA6}"/>
          </ac:spMkLst>
        </pc:spChg>
        <pc:spChg chg="del">
          <ac:chgData name="延齡 楊" userId="3b99287881d56c4f" providerId="LiveId" clId="{0EAFD678-0D2E-C44A-8D55-149B610410C9}" dt="2020-07-14T01:30:36.469" v="1347" actId="478"/>
          <ac:spMkLst>
            <pc:docMk/>
            <pc:sldMk cId="3903389418" sldId="596"/>
            <ac:spMk id="27" creationId="{C4825A1A-CC30-5747-8676-4102A158067C}"/>
          </ac:spMkLst>
        </pc:spChg>
        <pc:spChg chg="add mod">
          <ac:chgData name="延齡 楊" userId="3b99287881d56c4f" providerId="LiveId" clId="{0EAFD678-0D2E-C44A-8D55-149B610410C9}" dt="2020-07-14T02:12:46.471" v="1694" actId="1076"/>
          <ac:spMkLst>
            <pc:docMk/>
            <pc:sldMk cId="3903389418" sldId="596"/>
            <ac:spMk id="28" creationId="{45CBD78F-E079-CD49-8DE6-8C9FF682366B}"/>
          </ac:spMkLst>
        </pc:spChg>
        <pc:spChg chg="add mod">
          <ac:chgData name="延齡 楊" userId="3b99287881d56c4f" providerId="LiveId" clId="{0EAFD678-0D2E-C44A-8D55-149B610410C9}" dt="2020-07-14T02:12:46.471" v="1694" actId="1076"/>
          <ac:spMkLst>
            <pc:docMk/>
            <pc:sldMk cId="3903389418" sldId="596"/>
            <ac:spMk id="30" creationId="{CB9DE78B-75B4-E74E-80FB-D2E7B3E0D10D}"/>
          </ac:spMkLst>
        </pc:spChg>
        <pc:spChg chg="add mod">
          <ac:chgData name="延齡 楊" userId="3b99287881d56c4f" providerId="LiveId" clId="{0EAFD678-0D2E-C44A-8D55-149B610410C9}" dt="2020-07-14T02:13:49.371" v="1709" actId="1076"/>
          <ac:spMkLst>
            <pc:docMk/>
            <pc:sldMk cId="3903389418" sldId="596"/>
            <ac:spMk id="31" creationId="{B06F35AE-A534-514E-B05A-0B3484B568CC}"/>
          </ac:spMkLst>
        </pc:spChg>
        <pc:spChg chg="add mod">
          <ac:chgData name="延齡 楊" userId="3b99287881d56c4f" providerId="LiveId" clId="{0EAFD678-0D2E-C44A-8D55-149B610410C9}" dt="2020-07-14T02:13:33.359" v="1708" actId="1076"/>
          <ac:spMkLst>
            <pc:docMk/>
            <pc:sldMk cId="3903389418" sldId="596"/>
            <ac:spMk id="32" creationId="{103A7E93-C247-244E-86CC-3D9B915DA948}"/>
          </ac:spMkLst>
        </pc:spChg>
        <pc:spChg chg="add mod">
          <ac:chgData name="延齡 楊" userId="3b99287881d56c4f" providerId="LiveId" clId="{0EAFD678-0D2E-C44A-8D55-149B610410C9}" dt="2020-07-14T02:13:16.696" v="1705" actId="1076"/>
          <ac:spMkLst>
            <pc:docMk/>
            <pc:sldMk cId="3903389418" sldId="596"/>
            <ac:spMk id="33" creationId="{BC680353-ECBA-E94B-B46E-5A73901962FB}"/>
          </ac:spMkLst>
        </pc:spChg>
        <pc:spChg chg="add mod">
          <ac:chgData name="延齡 楊" userId="3b99287881d56c4f" providerId="LiveId" clId="{0EAFD678-0D2E-C44A-8D55-149B610410C9}" dt="2020-07-14T02:13:22.385" v="1707" actId="1076"/>
          <ac:spMkLst>
            <pc:docMk/>
            <pc:sldMk cId="3903389418" sldId="596"/>
            <ac:spMk id="34" creationId="{58AD58A2-721E-424D-85E2-245FD969BB18}"/>
          </ac:spMkLst>
        </pc:spChg>
        <pc:picChg chg="del">
          <ac:chgData name="延齡 楊" userId="3b99287881d56c4f" providerId="LiveId" clId="{0EAFD678-0D2E-C44A-8D55-149B610410C9}" dt="2020-07-14T01:30:36.469" v="1347" actId="478"/>
          <ac:picMkLst>
            <pc:docMk/>
            <pc:sldMk cId="3903389418" sldId="596"/>
            <ac:picMk id="37" creationId="{BF3B3C51-CE4A-EF42-8CE8-5518F0B7886D}"/>
          </ac:picMkLst>
        </pc:picChg>
        <pc:cxnChg chg="del mod">
          <ac:chgData name="延齡 楊" userId="3b99287881d56c4f" providerId="LiveId" clId="{0EAFD678-0D2E-C44A-8D55-149B610410C9}" dt="2020-07-14T01:30:36.469" v="1347" actId="478"/>
          <ac:cxnSpMkLst>
            <pc:docMk/>
            <pc:sldMk cId="3903389418" sldId="596"/>
            <ac:cxnSpMk id="9" creationId="{5B817FA2-936A-CA41-AF9C-C36A86FEF29B}"/>
          </ac:cxnSpMkLst>
        </pc:cxnChg>
        <pc:cxnChg chg="del">
          <ac:chgData name="延齡 楊" userId="3b99287881d56c4f" providerId="LiveId" clId="{0EAFD678-0D2E-C44A-8D55-149B610410C9}" dt="2020-07-14T01:30:36.469" v="1347" actId="478"/>
          <ac:cxnSpMkLst>
            <pc:docMk/>
            <pc:sldMk cId="3903389418" sldId="596"/>
            <ac:cxnSpMk id="20" creationId="{B9A4DEDD-9B8E-8346-8CD0-8C56AF55688C}"/>
          </ac:cxnSpMkLst>
        </pc:cxnChg>
        <pc:cxnChg chg="del">
          <ac:chgData name="延齡 楊" userId="3b99287881d56c4f" providerId="LiveId" clId="{0EAFD678-0D2E-C44A-8D55-149B610410C9}" dt="2020-07-14T01:30:36.469" v="1347" actId="478"/>
          <ac:cxnSpMkLst>
            <pc:docMk/>
            <pc:sldMk cId="3903389418" sldId="596"/>
            <ac:cxnSpMk id="21" creationId="{385F7B87-5844-3A40-8B5D-160DA7958869}"/>
          </ac:cxnSpMkLst>
        </pc:cxnChg>
        <pc:cxnChg chg="add mod">
          <ac:chgData name="延齡 楊" userId="3b99287881d56c4f" providerId="LiveId" clId="{0EAFD678-0D2E-C44A-8D55-149B610410C9}" dt="2020-07-14T02:12:46.471" v="1694" actId="1076"/>
          <ac:cxnSpMkLst>
            <pc:docMk/>
            <pc:sldMk cId="3903389418" sldId="596"/>
            <ac:cxnSpMk id="24" creationId="{321CA4A5-204E-8E4E-B2A8-D08936E25481}"/>
          </ac:cxnSpMkLst>
        </pc:cxnChg>
        <pc:cxnChg chg="del">
          <ac:chgData name="延齡 楊" userId="3b99287881d56c4f" providerId="LiveId" clId="{0EAFD678-0D2E-C44A-8D55-149B610410C9}" dt="2020-07-14T01:30:36.469" v="1347" actId="478"/>
          <ac:cxnSpMkLst>
            <pc:docMk/>
            <pc:sldMk cId="3903389418" sldId="596"/>
            <ac:cxnSpMk id="25" creationId="{9F66EF9E-0DC3-E846-BE0D-FFB170A9CE0B}"/>
          </ac:cxnSpMkLst>
        </pc:cxnChg>
        <pc:cxnChg chg="add mod">
          <ac:chgData name="延齡 楊" userId="3b99287881d56c4f" providerId="LiveId" clId="{0EAFD678-0D2E-C44A-8D55-149B610410C9}" dt="2020-07-14T02:13:33.359" v="1708" actId="1076"/>
          <ac:cxnSpMkLst>
            <pc:docMk/>
            <pc:sldMk cId="3903389418" sldId="596"/>
            <ac:cxnSpMk id="29" creationId="{CD33F8EF-C820-5246-B6C8-67A0790326E8}"/>
          </ac:cxnSpMkLst>
        </pc:cxnChg>
      </pc:sldChg>
      <pc:sldChg chg="addSp delSp modSp add mod">
        <pc:chgData name="延齡 楊" userId="3b99287881d56c4f" providerId="LiveId" clId="{0EAFD678-0D2E-C44A-8D55-149B610410C9}" dt="2020-07-14T01:56:24.064" v="1519" actId="20577"/>
        <pc:sldMkLst>
          <pc:docMk/>
          <pc:sldMk cId="1003867011" sldId="597"/>
        </pc:sldMkLst>
        <pc:spChg chg="mod">
          <ac:chgData name="延齡 楊" userId="3b99287881d56c4f" providerId="LiveId" clId="{0EAFD678-0D2E-C44A-8D55-149B610410C9}" dt="2020-07-14T01:56:24.064" v="1519" actId="20577"/>
          <ac:spMkLst>
            <pc:docMk/>
            <pc:sldMk cId="1003867011" sldId="597"/>
            <ac:spMk id="5" creationId="{4E37F0E2-A711-CC48-B5C7-D0984A539196}"/>
          </ac:spMkLst>
        </pc:spChg>
        <pc:spChg chg="add mod">
          <ac:chgData name="延齡 楊" userId="3b99287881d56c4f" providerId="LiveId" clId="{0EAFD678-0D2E-C44A-8D55-149B610410C9}" dt="2020-07-14T01:39:46.003" v="1425" actId="1035"/>
          <ac:spMkLst>
            <pc:docMk/>
            <pc:sldMk cId="1003867011" sldId="597"/>
            <ac:spMk id="12" creationId="{9700D094-2934-E14A-A47B-C97FDCF4153B}"/>
          </ac:spMkLst>
        </pc:spChg>
        <pc:spChg chg="add del">
          <ac:chgData name="延齡 楊" userId="3b99287881d56c4f" providerId="LiveId" clId="{0EAFD678-0D2E-C44A-8D55-149B610410C9}" dt="2020-07-14T01:48:53.665" v="1500" actId="478"/>
          <ac:spMkLst>
            <pc:docMk/>
            <pc:sldMk cId="1003867011" sldId="597"/>
            <ac:spMk id="23" creationId="{EB8AE68C-CE96-2641-9958-E40611D4DFF5}"/>
          </ac:spMkLst>
        </pc:spChg>
        <pc:spChg chg="add mod">
          <ac:chgData name="延齡 楊" userId="3b99287881d56c4f" providerId="LiveId" clId="{0EAFD678-0D2E-C44A-8D55-149B610410C9}" dt="2020-07-14T01:49:34.582" v="1505" actId="692"/>
          <ac:spMkLst>
            <pc:docMk/>
            <pc:sldMk cId="1003867011" sldId="597"/>
            <ac:spMk id="24" creationId="{5689282A-AF82-ED47-89A1-5745224E69F5}"/>
          </ac:spMkLst>
        </pc:spChg>
        <pc:picChg chg="add del mod">
          <ac:chgData name="延齡 楊" userId="3b99287881d56c4f" providerId="LiveId" clId="{0EAFD678-0D2E-C44A-8D55-149B610410C9}" dt="2020-07-14T01:36:34.306" v="1396" actId="478"/>
          <ac:picMkLst>
            <pc:docMk/>
            <pc:sldMk cId="1003867011" sldId="597"/>
            <ac:picMk id="3" creationId="{74454E3D-F6CC-3F40-ADBE-786710D75AF0}"/>
          </ac:picMkLst>
        </pc:picChg>
        <pc:picChg chg="del">
          <ac:chgData name="延齡 楊" userId="3b99287881d56c4f" providerId="LiveId" clId="{0EAFD678-0D2E-C44A-8D55-149B610410C9}" dt="2020-07-14T01:31:08.244" v="1349" actId="478"/>
          <ac:picMkLst>
            <pc:docMk/>
            <pc:sldMk cId="1003867011" sldId="597"/>
            <ac:picMk id="4" creationId="{2979B9CC-BD24-6542-95B3-802F37F8FF3D}"/>
          </ac:picMkLst>
        </pc:picChg>
        <pc:picChg chg="add del mod">
          <ac:chgData name="延齡 楊" userId="3b99287881d56c4f" providerId="LiveId" clId="{0EAFD678-0D2E-C44A-8D55-149B610410C9}" dt="2020-07-14T01:36:39.015" v="1397" actId="478"/>
          <ac:picMkLst>
            <pc:docMk/>
            <pc:sldMk cId="1003867011" sldId="597"/>
            <ac:picMk id="7" creationId="{4BD78622-63E9-394B-B15F-193ACC643D45}"/>
          </ac:picMkLst>
        </pc:picChg>
        <pc:picChg chg="add del mod">
          <ac:chgData name="延齡 楊" userId="3b99287881d56c4f" providerId="LiveId" clId="{0EAFD678-0D2E-C44A-8D55-149B610410C9}" dt="2020-07-14T01:39:08.779" v="1408" actId="478"/>
          <ac:picMkLst>
            <pc:docMk/>
            <pc:sldMk cId="1003867011" sldId="597"/>
            <ac:picMk id="11" creationId="{525492F9-6DAD-184D-AE2D-90224B06B2EF}"/>
          </ac:picMkLst>
        </pc:picChg>
        <pc:picChg chg="add del mod">
          <ac:chgData name="延齡 楊" userId="3b99287881d56c4f" providerId="LiveId" clId="{0EAFD678-0D2E-C44A-8D55-149B610410C9}" dt="2020-07-14T01:39:10.094" v="1409" actId="478"/>
          <ac:picMkLst>
            <pc:docMk/>
            <pc:sldMk cId="1003867011" sldId="597"/>
            <ac:picMk id="14" creationId="{7630FFC9-CDA8-0541-8C87-CDA40D3BF943}"/>
          </ac:picMkLst>
        </pc:picChg>
        <pc:picChg chg="add mod">
          <ac:chgData name="延齡 楊" userId="3b99287881d56c4f" providerId="LiveId" clId="{0EAFD678-0D2E-C44A-8D55-149B610410C9}" dt="2020-07-14T01:39:38.839" v="1415" actId="167"/>
          <ac:picMkLst>
            <pc:docMk/>
            <pc:sldMk cId="1003867011" sldId="597"/>
            <ac:picMk id="16" creationId="{A7766525-2BD9-FB49-92CC-E83AC1E8507D}"/>
          </ac:picMkLst>
        </pc:picChg>
        <pc:picChg chg="del">
          <ac:chgData name="延齡 楊" userId="3b99287881d56c4f" providerId="LiveId" clId="{0EAFD678-0D2E-C44A-8D55-149B610410C9}" dt="2020-07-14T01:33:19.645" v="1370" actId="478"/>
          <ac:picMkLst>
            <pc:docMk/>
            <pc:sldMk cId="1003867011" sldId="597"/>
            <ac:picMk id="18" creationId="{F3C8A200-2D4A-E14E-AB42-6893225FC92A}"/>
          </ac:picMkLst>
        </pc:picChg>
        <pc:picChg chg="add mod">
          <ac:chgData name="延齡 楊" userId="3b99287881d56c4f" providerId="LiveId" clId="{0EAFD678-0D2E-C44A-8D55-149B610410C9}" dt="2020-07-14T01:39:56.728" v="1429" actId="1076"/>
          <ac:picMkLst>
            <pc:docMk/>
            <pc:sldMk cId="1003867011" sldId="597"/>
            <ac:picMk id="19" creationId="{B94C53C1-19CB-0747-AE17-C700D6D2D4FB}"/>
          </ac:picMkLst>
        </pc:picChg>
        <pc:picChg chg="del">
          <ac:chgData name="延齡 楊" userId="3b99287881d56c4f" providerId="LiveId" clId="{0EAFD678-0D2E-C44A-8D55-149B610410C9}" dt="2020-07-14T01:33:20.851" v="1371" actId="478"/>
          <ac:picMkLst>
            <pc:docMk/>
            <pc:sldMk cId="1003867011" sldId="597"/>
            <ac:picMk id="20" creationId="{E3F230CA-9951-FD4E-9A39-6365410158AB}"/>
          </ac:picMkLst>
        </pc:picChg>
        <pc:cxnChg chg="add del">
          <ac:chgData name="延齡 楊" userId="3b99287881d56c4f" providerId="LiveId" clId="{0EAFD678-0D2E-C44A-8D55-149B610410C9}" dt="2020-07-14T01:48:36.984" v="1498" actId="478"/>
          <ac:cxnSpMkLst>
            <pc:docMk/>
            <pc:sldMk cId="1003867011" sldId="597"/>
            <ac:cxnSpMk id="22" creationId="{606CC3E5-986E-7644-A739-E59D0A87187B}"/>
          </ac:cxnSpMkLst>
        </pc:cxnChg>
      </pc:sldChg>
      <pc:sldChg chg="modSp add mod">
        <pc:chgData name="延齡 楊" userId="3b99287881d56c4f" providerId="LiveId" clId="{0EAFD678-0D2E-C44A-8D55-149B610410C9}" dt="2020-07-14T01:33:16.266" v="1369" actId="1076"/>
        <pc:sldMkLst>
          <pc:docMk/>
          <pc:sldMk cId="4226222837" sldId="598"/>
        </pc:sldMkLst>
        <pc:spChg chg="mod">
          <ac:chgData name="延齡 楊" userId="3b99287881d56c4f" providerId="LiveId" clId="{0EAFD678-0D2E-C44A-8D55-149B610410C9}" dt="2020-07-14T01:33:12.808" v="1368" actId="20577"/>
          <ac:spMkLst>
            <pc:docMk/>
            <pc:sldMk cId="4226222837" sldId="598"/>
            <ac:spMk id="5" creationId="{4E37F0E2-A711-CC48-B5C7-D0984A539196}"/>
          </ac:spMkLst>
        </pc:spChg>
        <pc:picChg chg="mod">
          <ac:chgData name="延齡 楊" userId="3b99287881d56c4f" providerId="LiveId" clId="{0EAFD678-0D2E-C44A-8D55-149B610410C9}" dt="2020-07-14T01:33:16.266" v="1369" actId="1076"/>
          <ac:picMkLst>
            <pc:docMk/>
            <pc:sldMk cId="4226222837" sldId="598"/>
            <ac:picMk id="20" creationId="{E3F230CA-9951-FD4E-9A39-6365410158AB}"/>
          </ac:picMkLst>
        </pc:picChg>
      </pc:sldChg>
      <pc:sldChg chg="add modAnim">
        <pc:chgData name="延齡 楊" userId="3b99287881d56c4f" providerId="LiveId" clId="{0EAFD678-0D2E-C44A-8D55-149B610410C9}" dt="2020-07-14T04:30:41.627" v="2626"/>
        <pc:sldMkLst>
          <pc:docMk/>
          <pc:sldMk cId="3946787799" sldId="599"/>
        </pc:sldMkLst>
      </pc:sldChg>
      <pc:sldChg chg="addSp delSp modSp add mod modAnim">
        <pc:chgData name="延齡 楊" userId="3b99287881d56c4f" providerId="LiveId" clId="{0EAFD678-0D2E-C44A-8D55-149B610410C9}" dt="2020-07-14T02:39:30.949" v="1869" actId="478"/>
        <pc:sldMkLst>
          <pc:docMk/>
          <pc:sldMk cId="1518732362" sldId="600"/>
        </pc:sldMkLst>
        <pc:spChg chg="mod">
          <ac:chgData name="延齡 楊" userId="3b99287881d56c4f" providerId="LiveId" clId="{0EAFD678-0D2E-C44A-8D55-149B610410C9}" dt="2020-07-14T02:24:04.368" v="1749" actId="20577"/>
          <ac:spMkLst>
            <pc:docMk/>
            <pc:sldMk cId="1518732362" sldId="600"/>
            <ac:spMk id="2" creationId="{7F6D5EE9-E7A6-3947-8F63-57C26F4D1C95}"/>
          </ac:spMkLst>
        </pc:spChg>
        <pc:spChg chg="del">
          <ac:chgData name="延齡 楊" userId="3b99287881d56c4f" providerId="LiveId" clId="{0EAFD678-0D2E-C44A-8D55-149B610410C9}" dt="2020-07-14T02:23:38.318" v="1720" actId="478"/>
          <ac:spMkLst>
            <pc:docMk/>
            <pc:sldMk cId="1518732362" sldId="600"/>
            <ac:spMk id="6" creationId="{9E3929C6-7D30-B740-8E13-85F13B9F95E2}"/>
          </ac:spMkLst>
        </pc:spChg>
        <pc:spChg chg="del">
          <ac:chgData name="延齡 楊" userId="3b99287881d56c4f" providerId="LiveId" clId="{0EAFD678-0D2E-C44A-8D55-149B610410C9}" dt="2020-07-14T02:23:23.591" v="1718" actId="478"/>
          <ac:spMkLst>
            <pc:docMk/>
            <pc:sldMk cId="1518732362" sldId="600"/>
            <ac:spMk id="8" creationId="{9A2BC9C5-9E80-7B49-8486-AA47C1B79DFB}"/>
          </ac:spMkLst>
        </pc:spChg>
        <pc:spChg chg="add mod">
          <ac:chgData name="延齡 楊" userId="3b99287881d56c4f" providerId="LiveId" clId="{0EAFD678-0D2E-C44A-8D55-149B610410C9}" dt="2020-07-14T02:25:25.671" v="1767" actId="14100"/>
          <ac:spMkLst>
            <pc:docMk/>
            <pc:sldMk cId="1518732362" sldId="600"/>
            <ac:spMk id="10" creationId="{00A48ECA-C6EC-BF42-AA05-18485A5E9FAC}"/>
          </ac:spMkLst>
        </pc:spChg>
        <pc:spChg chg="add mod">
          <ac:chgData name="延齡 楊" userId="3b99287881d56c4f" providerId="LiveId" clId="{0EAFD678-0D2E-C44A-8D55-149B610410C9}" dt="2020-07-14T02:24:27.165" v="1758"/>
          <ac:spMkLst>
            <pc:docMk/>
            <pc:sldMk cId="1518732362" sldId="600"/>
            <ac:spMk id="11" creationId="{551A3F93-4885-014C-9207-BEF1EC71DE61}"/>
          </ac:spMkLst>
        </pc:spChg>
        <pc:spChg chg="mod">
          <ac:chgData name="延齡 楊" userId="3b99287881d56c4f" providerId="LiveId" clId="{0EAFD678-0D2E-C44A-8D55-149B610410C9}" dt="2020-07-14T02:24:45.441" v="1763" actId="1076"/>
          <ac:spMkLst>
            <pc:docMk/>
            <pc:sldMk cId="1518732362" sldId="600"/>
            <ac:spMk id="16" creationId="{0C666EC6-B011-3943-B1F3-41156E48494D}"/>
          </ac:spMkLst>
        </pc:spChg>
        <pc:picChg chg="del">
          <ac:chgData name="延齡 楊" userId="3b99287881d56c4f" providerId="LiveId" clId="{0EAFD678-0D2E-C44A-8D55-149B610410C9}" dt="2020-07-14T02:39:30.949" v="1869" actId="478"/>
          <ac:picMkLst>
            <pc:docMk/>
            <pc:sldMk cId="1518732362" sldId="600"/>
            <ac:picMk id="4" creationId="{2979B9CC-BD24-6542-95B3-802F37F8FF3D}"/>
          </ac:picMkLst>
        </pc:picChg>
      </pc:sldChg>
      <pc:sldChg chg="addSp delSp modSp add mod delAnim modAnim">
        <pc:chgData name="延齡 楊" userId="3b99287881d56c4f" providerId="LiveId" clId="{0EAFD678-0D2E-C44A-8D55-149B610410C9}" dt="2020-07-14T04:31:07.421" v="2629"/>
        <pc:sldMkLst>
          <pc:docMk/>
          <pc:sldMk cId="2643613499" sldId="601"/>
        </pc:sldMkLst>
        <pc:spChg chg="del">
          <ac:chgData name="延齡 楊" userId="3b99287881d56c4f" providerId="LiveId" clId="{0EAFD678-0D2E-C44A-8D55-149B610410C9}" dt="2020-07-14T02:30:22.631" v="1771" actId="478"/>
          <ac:spMkLst>
            <pc:docMk/>
            <pc:sldMk cId="2643613499" sldId="601"/>
            <ac:spMk id="2" creationId="{7F6D5EE9-E7A6-3947-8F63-57C26F4D1C95}"/>
          </ac:spMkLst>
        </pc:spChg>
        <pc:spChg chg="del">
          <ac:chgData name="延齡 楊" userId="3b99287881d56c4f" providerId="LiveId" clId="{0EAFD678-0D2E-C44A-8D55-149B610410C9}" dt="2020-07-14T02:30:22.631" v="1771" actId="478"/>
          <ac:spMkLst>
            <pc:docMk/>
            <pc:sldMk cId="2643613499" sldId="601"/>
            <ac:spMk id="10" creationId="{00A48ECA-C6EC-BF42-AA05-18485A5E9FAC}"/>
          </ac:spMkLst>
        </pc:spChg>
        <pc:spChg chg="del">
          <ac:chgData name="延齡 楊" userId="3b99287881d56c4f" providerId="LiveId" clId="{0EAFD678-0D2E-C44A-8D55-149B610410C9}" dt="2020-07-14T02:30:22.631" v="1771" actId="478"/>
          <ac:spMkLst>
            <pc:docMk/>
            <pc:sldMk cId="2643613499" sldId="601"/>
            <ac:spMk id="11" creationId="{551A3F93-4885-014C-9207-BEF1EC71DE61}"/>
          </ac:spMkLst>
        </pc:spChg>
        <pc:spChg chg="del">
          <ac:chgData name="延齡 楊" userId="3b99287881d56c4f" providerId="LiveId" clId="{0EAFD678-0D2E-C44A-8D55-149B610410C9}" dt="2020-07-14T02:30:22.631" v="1771" actId="478"/>
          <ac:spMkLst>
            <pc:docMk/>
            <pc:sldMk cId="2643613499" sldId="601"/>
            <ac:spMk id="16" creationId="{0C666EC6-B011-3943-B1F3-41156E48494D}"/>
          </ac:spMkLst>
        </pc:spChg>
        <pc:picChg chg="del">
          <ac:chgData name="延齡 楊" userId="3b99287881d56c4f" providerId="LiveId" clId="{0EAFD678-0D2E-C44A-8D55-149B610410C9}" dt="2020-07-14T02:39:33.511" v="1870" actId="478"/>
          <ac:picMkLst>
            <pc:docMk/>
            <pc:sldMk cId="2643613499" sldId="601"/>
            <ac:picMk id="4" creationId="{2979B9CC-BD24-6542-95B3-802F37F8FF3D}"/>
          </ac:picMkLst>
        </pc:picChg>
        <pc:picChg chg="add mod">
          <ac:chgData name="延齡 楊" userId="3b99287881d56c4f" providerId="LiveId" clId="{0EAFD678-0D2E-C44A-8D55-149B610410C9}" dt="2020-07-14T02:32:22.780" v="1795" actId="1076"/>
          <ac:picMkLst>
            <pc:docMk/>
            <pc:sldMk cId="2643613499" sldId="601"/>
            <ac:picMk id="6" creationId="{ED1116D5-C55F-3A4C-8FB1-94B4D97FB774}"/>
          </ac:picMkLst>
        </pc:picChg>
        <pc:picChg chg="add mod">
          <ac:chgData name="延齡 楊" userId="3b99287881d56c4f" providerId="LiveId" clId="{0EAFD678-0D2E-C44A-8D55-149B610410C9}" dt="2020-07-14T02:32:30.842" v="1798" actId="1076"/>
          <ac:picMkLst>
            <pc:docMk/>
            <pc:sldMk cId="2643613499" sldId="601"/>
            <ac:picMk id="8" creationId="{B4083D2B-E858-7D4D-8027-A0EE462AECA5}"/>
          </ac:picMkLst>
        </pc:picChg>
        <pc:picChg chg="add mod">
          <ac:chgData name="延齡 楊" userId="3b99287881d56c4f" providerId="LiveId" clId="{0EAFD678-0D2E-C44A-8D55-149B610410C9}" dt="2020-07-14T02:32:22.780" v="1795" actId="1076"/>
          <ac:picMkLst>
            <pc:docMk/>
            <pc:sldMk cId="2643613499" sldId="601"/>
            <ac:picMk id="12" creationId="{684656B5-16C1-F749-AAE0-C4CB9E44373C}"/>
          </ac:picMkLst>
        </pc:picChg>
        <pc:picChg chg="add mod">
          <ac:chgData name="延齡 楊" userId="3b99287881d56c4f" providerId="LiveId" clId="{0EAFD678-0D2E-C44A-8D55-149B610410C9}" dt="2020-07-14T02:32:35.637" v="1801" actId="1076"/>
          <ac:picMkLst>
            <pc:docMk/>
            <pc:sldMk cId="2643613499" sldId="601"/>
            <ac:picMk id="17" creationId="{25C9A733-265D-A142-A6D4-2567A8DDC3BB}"/>
          </ac:picMkLst>
        </pc:picChg>
      </pc:sldChg>
      <pc:sldChg chg="addSp delSp modSp add mod">
        <pc:chgData name="延齡 楊" userId="3b99287881d56c4f" providerId="LiveId" clId="{0EAFD678-0D2E-C44A-8D55-149B610410C9}" dt="2020-07-14T02:39:36.415" v="1871" actId="478"/>
        <pc:sldMkLst>
          <pc:docMk/>
          <pc:sldMk cId="2733244329" sldId="602"/>
        </pc:sldMkLst>
        <pc:spChg chg="add mod">
          <ac:chgData name="延齡 楊" userId="3b99287881d56c4f" providerId="LiveId" clId="{0EAFD678-0D2E-C44A-8D55-149B610410C9}" dt="2020-07-14T02:38:21.334" v="1861" actId="1076"/>
          <ac:spMkLst>
            <pc:docMk/>
            <pc:sldMk cId="2733244329" sldId="602"/>
            <ac:spMk id="16" creationId="{FAAF0DC7-BB23-D74B-B7B9-8B3EB516F737}"/>
          </ac:spMkLst>
        </pc:spChg>
        <pc:picChg chg="add mod">
          <ac:chgData name="延齡 楊" userId="3b99287881d56c4f" providerId="LiveId" clId="{0EAFD678-0D2E-C44A-8D55-149B610410C9}" dt="2020-07-14T02:38:14.177" v="1860" actId="1076"/>
          <ac:picMkLst>
            <pc:docMk/>
            <pc:sldMk cId="2733244329" sldId="602"/>
            <ac:picMk id="3" creationId="{F5309598-D0F7-7149-8BDA-A3674F1B6012}"/>
          </ac:picMkLst>
        </pc:picChg>
        <pc:picChg chg="del">
          <ac:chgData name="延齡 楊" userId="3b99287881d56c4f" providerId="LiveId" clId="{0EAFD678-0D2E-C44A-8D55-149B610410C9}" dt="2020-07-14T02:39:36.415" v="1871" actId="478"/>
          <ac:picMkLst>
            <pc:docMk/>
            <pc:sldMk cId="2733244329" sldId="602"/>
            <ac:picMk id="4" creationId="{2979B9CC-BD24-6542-95B3-802F37F8FF3D}"/>
          </ac:picMkLst>
        </pc:picChg>
        <pc:picChg chg="del">
          <ac:chgData name="延齡 楊" userId="3b99287881d56c4f" providerId="LiveId" clId="{0EAFD678-0D2E-C44A-8D55-149B610410C9}" dt="2020-07-14T02:33:33.429" v="1803" actId="478"/>
          <ac:picMkLst>
            <pc:docMk/>
            <pc:sldMk cId="2733244329" sldId="602"/>
            <ac:picMk id="6" creationId="{ED1116D5-C55F-3A4C-8FB1-94B4D97FB774}"/>
          </ac:picMkLst>
        </pc:picChg>
        <pc:picChg chg="del">
          <ac:chgData name="延齡 楊" userId="3b99287881d56c4f" providerId="LiveId" clId="{0EAFD678-0D2E-C44A-8D55-149B610410C9}" dt="2020-07-14T02:33:35.638" v="1805" actId="478"/>
          <ac:picMkLst>
            <pc:docMk/>
            <pc:sldMk cId="2733244329" sldId="602"/>
            <ac:picMk id="8" creationId="{B4083D2B-E858-7D4D-8027-A0EE462AECA5}"/>
          </ac:picMkLst>
        </pc:picChg>
        <pc:picChg chg="del">
          <ac:chgData name="延齡 楊" userId="3b99287881d56c4f" providerId="LiveId" clId="{0EAFD678-0D2E-C44A-8D55-149B610410C9}" dt="2020-07-14T02:33:34.440" v="1804" actId="478"/>
          <ac:picMkLst>
            <pc:docMk/>
            <pc:sldMk cId="2733244329" sldId="602"/>
            <ac:picMk id="12" creationId="{684656B5-16C1-F749-AAE0-C4CB9E44373C}"/>
          </ac:picMkLst>
        </pc:picChg>
        <pc:picChg chg="add mod">
          <ac:chgData name="延齡 楊" userId="3b99287881d56c4f" providerId="LiveId" clId="{0EAFD678-0D2E-C44A-8D55-149B610410C9}" dt="2020-07-14T02:38:14.177" v="1860" actId="1076"/>
          <ac:picMkLst>
            <pc:docMk/>
            <pc:sldMk cId="2733244329" sldId="602"/>
            <ac:picMk id="13" creationId="{C32D4E72-FC27-614B-8DF4-561369ECEBA7}"/>
          </ac:picMkLst>
        </pc:picChg>
        <pc:picChg chg="del">
          <ac:chgData name="延齡 楊" userId="3b99287881d56c4f" providerId="LiveId" clId="{0EAFD678-0D2E-C44A-8D55-149B610410C9}" dt="2020-07-14T02:33:36.927" v="1806" actId="478"/>
          <ac:picMkLst>
            <pc:docMk/>
            <pc:sldMk cId="2733244329" sldId="602"/>
            <ac:picMk id="17" creationId="{25C9A733-265D-A142-A6D4-2567A8DDC3BB}"/>
          </ac:picMkLst>
        </pc:picChg>
      </pc:sldChg>
      <pc:sldChg chg="delSp add mod">
        <pc:chgData name="延齡 楊" userId="3b99287881d56c4f" providerId="LiveId" clId="{0EAFD678-0D2E-C44A-8D55-149B610410C9}" dt="2020-07-14T04:36:55.189" v="2659" actId="478"/>
        <pc:sldMkLst>
          <pc:docMk/>
          <pc:sldMk cId="297390181" sldId="603"/>
        </pc:sldMkLst>
        <pc:picChg chg="del">
          <ac:chgData name="延齡 楊" userId="3b99287881d56c4f" providerId="LiveId" clId="{0EAFD678-0D2E-C44A-8D55-149B610410C9}" dt="2020-07-14T04:36:55.189" v="2659" actId="478"/>
          <ac:picMkLst>
            <pc:docMk/>
            <pc:sldMk cId="297390181" sldId="603"/>
            <ac:picMk id="4" creationId="{2979B9CC-BD24-6542-95B3-802F37F8FF3D}"/>
          </ac:picMkLst>
        </pc:picChg>
      </pc:sldChg>
      <pc:sldChg chg="add del">
        <pc:chgData name="延齡 楊" userId="3b99287881d56c4f" providerId="LiveId" clId="{0EAFD678-0D2E-C44A-8D55-149B610410C9}" dt="2020-07-14T03:50:17.935" v="2457" actId="2696"/>
        <pc:sldMkLst>
          <pc:docMk/>
          <pc:sldMk cId="966895516" sldId="604"/>
        </pc:sldMkLst>
      </pc:sldChg>
      <pc:sldChg chg="addSp delSp modSp add mod modAnim">
        <pc:chgData name="延齡 楊" userId="3b99287881d56c4f" providerId="LiveId" clId="{0EAFD678-0D2E-C44A-8D55-149B610410C9}" dt="2020-07-14T04:00:52.624" v="2499"/>
        <pc:sldMkLst>
          <pc:docMk/>
          <pc:sldMk cId="3706458397" sldId="605"/>
        </pc:sldMkLst>
        <pc:spChg chg="mod">
          <ac:chgData name="延齡 楊" userId="3b99287881d56c4f" providerId="LiveId" clId="{0EAFD678-0D2E-C44A-8D55-149B610410C9}" dt="2020-07-14T03:34:54.235" v="2341" actId="20577"/>
          <ac:spMkLst>
            <pc:docMk/>
            <pc:sldMk cId="3706458397" sldId="605"/>
            <ac:spMk id="5" creationId="{4E37F0E2-A711-CC48-B5C7-D0984A539196}"/>
          </ac:spMkLst>
        </pc:spChg>
        <pc:spChg chg="add del mod">
          <ac:chgData name="延齡 楊" userId="3b99287881d56c4f" providerId="LiveId" clId="{0EAFD678-0D2E-C44A-8D55-149B610410C9}" dt="2020-07-14T03:31:10.363" v="2298"/>
          <ac:spMkLst>
            <pc:docMk/>
            <pc:sldMk cId="3706458397" sldId="605"/>
            <ac:spMk id="15" creationId="{D60E404A-9B6E-E64B-AC3E-7E891D284D35}"/>
          </ac:spMkLst>
        </pc:spChg>
        <pc:spChg chg="add mod">
          <ac:chgData name="延齡 楊" userId="3b99287881d56c4f" providerId="LiveId" clId="{0EAFD678-0D2E-C44A-8D55-149B610410C9}" dt="2020-07-14T03:33:27.288" v="2326" actId="1076"/>
          <ac:spMkLst>
            <pc:docMk/>
            <pc:sldMk cId="3706458397" sldId="605"/>
            <ac:spMk id="29" creationId="{9CE32E9B-EF40-5944-B2BF-6BB1775CCE57}"/>
          </ac:spMkLst>
        </pc:spChg>
        <pc:spChg chg="add mod">
          <ac:chgData name="延齡 楊" userId="3b99287881d56c4f" providerId="LiveId" clId="{0EAFD678-0D2E-C44A-8D55-149B610410C9}" dt="2020-07-14T03:33:27.288" v="2326" actId="1076"/>
          <ac:spMkLst>
            <pc:docMk/>
            <pc:sldMk cId="3706458397" sldId="605"/>
            <ac:spMk id="30" creationId="{C285C000-377A-FD43-A8E2-EA2371AB29E0}"/>
          </ac:spMkLst>
        </pc:spChg>
        <pc:spChg chg="add mod">
          <ac:chgData name="延齡 楊" userId="3b99287881d56c4f" providerId="LiveId" clId="{0EAFD678-0D2E-C44A-8D55-149B610410C9}" dt="2020-07-14T03:33:27.288" v="2326" actId="1076"/>
          <ac:spMkLst>
            <pc:docMk/>
            <pc:sldMk cId="3706458397" sldId="605"/>
            <ac:spMk id="31" creationId="{C1DA1916-2ADE-704F-BE95-0B684EDC190D}"/>
          </ac:spMkLst>
        </pc:spChg>
        <pc:spChg chg="del mod">
          <ac:chgData name="延齡 楊" userId="3b99287881d56c4f" providerId="LiveId" clId="{0EAFD678-0D2E-C44A-8D55-149B610410C9}" dt="2020-07-14T03:34:25.835" v="2338" actId="478"/>
          <ac:spMkLst>
            <pc:docMk/>
            <pc:sldMk cId="3706458397" sldId="605"/>
            <ac:spMk id="36" creationId="{8CDFEF2F-2EBF-F14E-9C2E-D77B955ECACF}"/>
          </ac:spMkLst>
        </pc:spChg>
        <pc:spChg chg="mod">
          <ac:chgData name="延齡 楊" userId="3b99287881d56c4f" providerId="LiveId" clId="{0EAFD678-0D2E-C44A-8D55-149B610410C9}" dt="2020-07-14T03:33:27.288" v="2326" actId="1076"/>
          <ac:spMkLst>
            <pc:docMk/>
            <pc:sldMk cId="3706458397" sldId="605"/>
            <ac:spMk id="42" creationId="{03604F89-904F-8449-814A-FCD02DC72BC1}"/>
          </ac:spMkLst>
        </pc:spChg>
        <pc:spChg chg="mod">
          <ac:chgData name="延齡 楊" userId="3b99287881d56c4f" providerId="LiveId" clId="{0EAFD678-0D2E-C44A-8D55-149B610410C9}" dt="2020-07-14T03:33:27.288" v="2326" actId="1076"/>
          <ac:spMkLst>
            <pc:docMk/>
            <pc:sldMk cId="3706458397" sldId="605"/>
            <ac:spMk id="44" creationId="{BC7BFA19-6819-E14E-BBB0-CB345A4524FB}"/>
          </ac:spMkLst>
        </pc:spChg>
        <pc:spChg chg="del">
          <ac:chgData name="延齡 楊" userId="3b99287881d56c4f" providerId="LiveId" clId="{0EAFD678-0D2E-C44A-8D55-149B610410C9}" dt="2020-07-14T03:33:19.845" v="2325" actId="478"/>
          <ac:spMkLst>
            <pc:docMk/>
            <pc:sldMk cId="3706458397" sldId="605"/>
            <ac:spMk id="46" creationId="{E514D4CD-D1CF-9347-8179-EF7836E118D2}"/>
          </ac:spMkLst>
        </pc:spChg>
        <pc:picChg chg="add mod">
          <ac:chgData name="延齡 楊" userId="3b99287881d56c4f" providerId="LiveId" clId="{0EAFD678-0D2E-C44A-8D55-149B610410C9}" dt="2020-07-14T03:33:27.288" v="2326" actId="1076"/>
          <ac:picMkLst>
            <pc:docMk/>
            <pc:sldMk cId="3706458397" sldId="605"/>
            <ac:picMk id="7" creationId="{528B77E2-E5A4-4243-A4FE-7ED297CA7311}"/>
          </ac:picMkLst>
        </pc:picChg>
        <pc:picChg chg="add mod">
          <ac:chgData name="延齡 楊" userId="3b99287881d56c4f" providerId="LiveId" clId="{0EAFD678-0D2E-C44A-8D55-149B610410C9}" dt="2020-07-14T03:33:27.288" v="2326" actId="1076"/>
          <ac:picMkLst>
            <pc:docMk/>
            <pc:sldMk cId="3706458397" sldId="605"/>
            <ac:picMk id="9" creationId="{8CC0C245-51CC-484A-AF81-10CC3E63FE78}"/>
          </ac:picMkLst>
        </pc:picChg>
        <pc:picChg chg="del">
          <ac:chgData name="延齡 楊" userId="3b99287881d56c4f" providerId="LiveId" clId="{0EAFD678-0D2E-C44A-8D55-149B610410C9}" dt="2020-07-14T03:28:32.990" v="2283" actId="478"/>
          <ac:picMkLst>
            <pc:docMk/>
            <pc:sldMk cId="3706458397" sldId="605"/>
            <ac:picMk id="10" creationId="{CAF7CBE3-6C6D-994F-8E3A-6920AD995A7B}"/>
          </ac:picMkLst>
        </pc:picChg>
        <pc:picChg chg="del">
          <ac:chgData name="延齡 楊" userId="3b99287881d56c4f" providerId="LiveId" clId="{0EAFD678-0D2E-C44A-8D55-149B610410C9}" dt="2020-07-14T03:28:34.565" v="2284" actId="478"/>
          <ac:picMkLst>
            <pc:docMk/>
            <pc:sldMk cId="3706458397" sldId="605"/>
            <ac:picMk id="12" creationId="{81E57EE6-95F8-DA40-BFD5-3666F642B341}"/>
          </ac:picMkLst>
        </pc:picChg>
        <pc:picChg chg="add mod">
          <ac:chgData name="延齡 楊" userId="3b99287881d56c4f" providerId="LiveId" clId="{0EAFD678-0D2E-C44A-8D55-149B610410C9}" dt="2020-07-14T03:33:27.288" v="2326" actId="1076"/>
          <ac:picMkLst>
            <pc:docMk/>
            <pc:sldMk cId="3706458397" sldId="605"/>
            <ac:picMk id="13" creationId="{3DA95C82-BA68-4E41-A123-6AF97E718DC5}"/>
          </ac:picMkLst>
        </pc:picChg>
        <pc:picChg chg="del">
          <ac:chgData name="延齡 楊" userId="3b99287881d56c4f" providerId="LiveId" clId="{0EAFD678-0D2E-C44A-8D55-149B610410C9}" dt="2020-07-14T03:33:19.845" v="2325" actId="478"/>
          <ac:picMkLst>
            <pc:docMk/>
            <pc:sldMk cId="3706458397" sldId="605"/>
            <ac:picMk id="14" creationId="{FCCF5B46-E7C5-9448-927F-1F5DD4E0E3C1}"/>
          </ac:picMkLst>
        </pc:picChg>
        <pc:picChg chg="del">
          <ac:chgData name="延齡 楊" userId="3b99287881d56c4f" providerId="LiveId" clId="{0EAFD678-0D2E-C44A-8D55-149B610410C9}" dt="2020-07-14T03:33:19.845" v="2325" actId="478"/>
          <ac:picMkLst>
            <pc:docMk/>
            <pc:sldMk cId="3706458397" sldId="605"/>
            <ac:picMk id="16" creationId="{23EE11BF-BA34-AB4D-BCC6-CE60E12B414B}"/>
          </ac:picMkLst>
        </pc:picChg>
        <pc:picChg chg="add mod">
          <ac:chgData name="延齡 楊" userId="3b99287881d56c4f" providerId="LiveId" clId="{0EAFD678-0D2E-C44A-8D55-149B610410C9}" dt="2020-07-14T03:33:27.288" v="2326" actId="1076"/>
          <ac:picMkLst>
            <pc:docMk/>
            <pc:sldMk cId="3706458397" sldId="605"/>
            <ac:picMk id="18" creationId="{15CF6707-B2B8-0547-8476-BCB1CFAAAE56}"/>
          </ac:picMkLst>
        </pc:picChg>
        <pc:picChg chg="add mod">
          <ac:chgData name="延齡 楊" userId="3b99287881d56c4f" providerId="LiveId" clId="{0EAFD678-0D2E-C44A-8D55-149B610410C9}" dt="2020-07-14T03:33:27.288" v="2326" actId="1076"/>
          <ac:picMkLst>
            <pc:docMk/>
            <pc:sldMk cId="3706458397" sldId="605"/>
            <ac:picMk id="20" creationId="{9C40F0A4-0102-D546-8D1A-BB5B69BBB1E3}"/>
          </ac:picMkLst>
        </pc:picChg>
        <pc:picChg chg="add mod">
          <ac:chgData name="延齡 楊" userId="3b99287881d56c4f" providerId="LiveId" clId="{0EAFD678-0D2E-C44A-8D55-149B610410C9}" dt="2020-07-14T03:33:27.288" v="2326" actId="1076"/>
          <ac:picMkLst>
            <pc:docMk/>
            <pc:sldMk cId="3706458397" sldId="605"/>
            <ac:picMk id="22" creationId="{06A9B46F-A110-AC43-B276-CBD2089B2AAF}"/>
          </ac:picMkLst>
        </pc:picChg>
      </pc:sldChg>
      <pc:sldChg chg="addSp delSp modSp add mod modAnim">
        <pc:chgData name="延齡 楊" userId="3b99287881d56c4f" providerId="LiveId" clId="{0EAFD678-0D2E-C44A-8D55-149B610410C9}" dt="2020-07-14T04:01:22.672" v="2502"/>
        <pc:sldMkLst>
          <pc:docMk/>
          <pc:sldMk cId="301155087" sldId="606"/>
        </pc:sldMkLst>
        <pc:spChg chg="mod">
          <ac:chgData name="延齡 楊" userId="3b99287881d56c4f" providerId="LiveId" clId="{0EAFD678-0D2E-C44A-8D55-149B610410C9}" dt="2020-07-14T03:34:49.143" v="2339"/>
          <ac:spMkLst>
            <pc:docMk/>
            <pc:sldMk cId="301155087" sldId="606"/>
            <ac:spMk id="5" creationId="{4E37F0E2-A711-CC48-B5C7-D0984A539196}"/>
          </ac:spMkLst>
        </pc:spChg>
        <pc:spChg chg="mod">
          <ac:chgData name="延齡 楊" userId="3b99287881d56c4f" providerId="LiveId" clId="{0EAFD678-0D2E-C44A-8D55-149B610410C9}" dt="2020-07-14T03:38:02.621" v="2382" actId="1076"/>
          <ac:spMkLst>
            <pc:docMk/>
            <pc:sldMk cId="301155087" sldId="606"/>
            <ac:spMk id="29" creationId="{9CE32E9B-EF40-5944-B2BF-6BB1775CCE57}"/>
          </ac:spMkLst>
        </pc:spChg>
        <pc:spChg chg="mod">
          <ac:chgData name="延齡 楊" userId="3b99287881d56c4f" providerId="LiveId" clId="{0EAFD678-0D2E-C44A-8D55-149B610410C9}" dt="2020-07-14T03:37:55.214" v="2381" actId="1076"/>
          <ac:spMkLst>
            <pc:docMk/>
            <pc:sldMk cId="301155087" sldId="606"/>
            <ac:spMk id="30" creationId="{C285C000-377A-FD43-A8E2-EA2371AB29E0}"/>
          </ac:spMkLst>
        </pc:spChg>
        <pc:spChg chg="del mod">
          <ac:chgData name="延齡 楊" userId="3b99287881d56c4f" providerId="LiveId" clId="{0EAFD678-0D2E-C44A-8D55-149B610410C9}" dt="2020-07-14T03:38:31.712" v="2391" actId="478"/>
          <ac:spMkLst>
            <pc:docMk/>
            <pc:sldMk cId="301155087" sldId="606"/>
            <ac:spMk id="31" creationId="{C1DA1916-2ADE-704F-BE95-0B684EDC190D}"/>
          </ac:spMkLst>
        </pc:spChg>
        <pc:spChg chg="add mod">
          <ac:chgData name="延齡 楊" userId="3b99287881d56c4f" providerId="LiveId" clId="{0EAFD678-0D2E-C44A-8D55-149B610410C9}" dt="2020-07-14T03:38:29.610" v="2390" actId="1076"/>
          <ac:spMkLst>
            <pc:docMk/>
            <pc:sldMk cId="301155087" sldId="606"/>
            <ac:spMk id="32" creationId="{5CA224DA-7BEC-3E45-91E6-3AAA2A554E46}"/>
          </ac:spMkLst>
        </pc:spChg>
        <pc:spChg chg="del">
          <ac:chgData name="延齡 楊" userId="3b99287881d56c4f" providerId="LiveId" clId="{0EAFD678-0D2E-C44A-8D55-149B610410C9}" dt="2020-07-14T03:34:18.933" v="2337" actId="478"/>
          <ac:spMkLst>
            <pc:docMk/>
            <pc:sldMk cId="301155087" sldId="606"/>
            <ac:spMk id="36" creationId="{8CDFEF2F-2EBF-F14E-9C2E-D77B955ECACF}"/>
          </ac:spMkLst>
        </pc:spChg>
        <pc:spChg chg="mod">
          <ac:chgData name="延齡 楊" userId="3b99287881d56c4f" providerId="LiveId" clId="{0EAFD678-0D2E-C44A-8D55-149B610410C9}" dt="2020-07-14T03:38:07.907" v="2383" actId="1076"/>
          <ac:spMkLst>
            <pc:docMk/>
            <pc:sldMk cId="301155087" sldId="606"/>
            <ac:spMk id="42" creationId="{03604F89-904F-8449-814A-FCD02DC72BC1}"/>
          </ac:spMkLst>
        </pc:spChg>
        <pc:spChg chg="mod">
          <ac:chgData name="延齡 楊" userId="3b99287881d56c4f" providerId="LiveId" clId="{0EAFD678-0D2E-C44A-8D55-149B610410C9}" dt="2020-07-14T03:38:22.012" v="2387" actId="1076"/>
          <ac:spMkLst>
            <pc:docMk/>
            <pc:sldMk cId="301155087" sldId="606"/>
            <ac:spMk id="44" creationId="{BC7BFA19-6819-E14E-BBB0-CB345A4524FB}"/>
          </ac:spMkLst>
        </pc:spChg>
        <pc:picChg chg="del">
          <ac:chgData name="延齡 楊" userId="3b99287881d56c4f" providerId="LiveId" clId="{0EAFD678-0D2E-C44A-8D55-149B610410C9}" dt="2020-07-14T03:35:53.536" v="2346" actId="478"/>
          <ac:picMkLst>
            <pc:docMk/>
            <pc:sldMk cId="301155087" sldId="606"/>
            <ac:picMk id="7" creationId="{528B77E2-E5A4-4243-A4FE-7ED297CA7311}"/>
          </ac:picMkLst>
        </pc:picChg>
        <pc:picChg chg="add mod">
          <ac:chgData name="延齡 楊" userId="3b99287881d56c4f" providerId="LiveId" clId="{0EAFD678-0D2E-C44A-8D55-149B610410C9}" dt="2020-07-14T03:38:07.907" v="2383" actId="1076"/>
          <ac:picMkLst>
            <pc:docMk/>
            <pc:sldMk cId="301155087" sldId="606"/>
            <ac:picMk id="8" creationId="{46D8A84F-1B1B-C74E-A8E2-29552D01D844}"/>
          </ac:picMkLst>
        </pc:picChg>
        <pc:picChg chg="del">
          <ac:chgData name="延齡 楊" userId="3b99287881d56c4f" providerId="LiveId" clId="{0EAFD678-0D2E-C44A-8D55-149B610410C9}" dt="2020-07-14T03:35:56.519" v="2348" actId="478"/>
          <ac:picMkLst>
            <pc:docMk/>
            <pc:sldMk cId="301155087" sldId="606"/>
            <ac:picMk id="9" creationId="{8CC0C245-51CC-484A-AF81-10CC3E63FE78}"/>
          </ac:picMkLst>
        </pc:picChg>
        <pc:picChg chg="add mod">
          <ac:chgData name="延齡 楊" userId="3b99287881d56c4f" providerId="LiveId" clId="{0EAFD678-0D2E-C44A-8D55-149B610410C9}" dt="2020-07-14T03:38:07.907" v="2383" actId="1076"/>
          <ac:picMkLst>
            <pc:docMk/>
            <pc:sldMk cId="301155087" sldId="606"/>
            <ac:picMk id="11" creationId="{2F0620EC-D5BC-9D4E-AD90-054378833C9A}"/>
          </ac:picMkLst>
        </pc:picChg>
        <pc:picChg chg="del">
          <ac:chgData name="延齡 楊" userId="3b99287881d56c4f" providerId="LiveId" clId="{0EAFD678-0D2E-C44A-8D55-149B610410C9}" dt="2020-07-14T03:35:59.159" v="2350" actId="478"/>
          <ac:picMkLst>
            <pc:docMk/>
            <pc:sldMk cId="301155087" sldId="606"/>
            <ac:picMk id="13" creationId="{3DA95C82-BA68-4E41-A123-6AF97E718DC5}"/>
          </ac:picMkLst>
        </pc:picChg>
        <pc:picChg chg="add mod">
          <ac:chgData name="延齡 楊" userId="3b99287881d56c4f" providerId="LiveId" clId="{0EAFD678-0D2E-C44A-8D55-149B610410C9}" dt="2020-07-14T03:38:02.621" v="2382" actId="1076"/>
          <ac:picMkLst>
            <pc:docMk/>
            <pc:sldMk cId="301155087" sldId="606"/>
            <ac:picMk id="14" creationId="{9B2F1622-8FD3-2D4A-9C89-89CFB3F149C5}"/>
          </ac:picMkLst>
        </pc:picChg>
        <pc:picChg chg="add mod">
          <ac:chgData name="延齡 楊" userId="3b99287881d56c4f" providerId="LiveId" clId="{0EAFD678-0D2E-C44A-8D55-149B610410C9}" dt="2020-07-14T03:38:02.621" v="2382" actId="1076"/>
          <ac:picMkLst>
            <pc:docMk/>
            <pc:sldMk cId="301155087" sldId="606"/>
            <ac:picMk id="16" creationId="{545AAF99-BA06-8C48-9E78-0FA9AAB40837}"/>
          </ac:picMkLst>
        </pc:picChg>
        <pc:picChg chg="del">
          <ac:chgData name="延齡 楊" userId="3b99287881d56c4f" providerId="LiveId" clId="{0EAFD678-0D2E-C44A-8D55-149B610410C9}" dt="2020-07-14T03:35:57.764" v="2349" actId="478"/>
          <ac:picMkLst>
            <pc:docMk/>
            <pc:sldMk cId="301155087" sldId="606"/>
            <ac:picMk id="18" creationId="{15CF6707-B2B8-0547-8476-BCB1CFAAAE56}"/>
          </ac:picMkLst>
        </pc:picChg>
        <pc:picChg chg="add mod">
          <ac:chgData name="延齡 楊" userId="3b99287881d56c4f" providerId="LiveId" clId="{0EAFD678-0D2E-C44A-8D55-149B610410C9}" dt="2020-07-14T03:37:55.214" v="2381" actId="1076"/>
          <ac:picMkLst>
            <pc:docMk/>
            <pc:sldMk cId="301155087" sldId="606"/>
            <ac:picMk id="19" creationId="{DA128871-41E8-BE42-8AD6-2642440AD243}"/>
          </ac:picMkLst>
        </pc:picChg>
        <pc:picChg chg="del">
          <ac:chgData name="延齡 楊" userId="3b99287881d56c4f" providerId="LiveId" clId="{0EAFD678-0D2E-C44A-8D55-149B610410C9}" dt="2020-07-14T03:36:01.098" v="2351" actId="478"/>
          <ac:picMkLst>
            <pc:docMk/>
            <pc:sldMk cId="301155087" sldId="606"/>
            <ac:picMk id="20" creationId="{9C40F0A4-0102-D546-8D1A-BB5B69BBB1E3}"/>
          </ac:picMkLst>
        </pc:picChg>
        <pc:picChg chg="del">
          <ac:chgData name="延齡 楊" userId="3b99287881d56c4f" providerId="LiveId" clId="{0EAFD678-0D2E-C44A-8D55-149B610410C9}" dt="2020-07-14T03:35:54.824" v="2347" actId="478"/>
          <ac:picMkLst>
            <pc:docMk/>
            <pc:sldMk cId="301155087" sldId="606"/>
            <ac:picMk id="22" creationId="{06A9B46F-A110-AC43-B276-CBD2089B2AAF}"/>
          </ac:picMkLst>
        </pc:picChg>
        <pc:picChg chg="add mod">
          <ac:chgData name="延齡 楊" userId="3b99287881d56c4f" providerId="LiveId" clId="{0EAFD678-0D2E-C44A-8D55-149B610410C9}" dt="2020-07-14T03:37:55.214" v="2381" actId="1076"/>
          <ac:picMkLst>
            <pc:docMk/>
            <pc:sldMk cId="301155087" sldId="606"/>
            <ac:picMk id="23" creationId="{6C424932-515E-4C45-AF57-40307A90E1E1}"/>
          </ac:picMkLst>
        </pc:picChg>
      </pc:sldChg>
      <pc:sldChg chg="addSp delSp modSp add mod modAnim">
        <pc:chgData name="延齡 楊" userId="3b99287881d56c4f" providerId="LiveId" clId="{0EAFD678-0D2E-C44A-8D55-149B610410C9}" dt="2020-07-14T04:17:57.007" v="2575" actId="20577"/>
        <pc:sldMkLst>
          <pc:docMk/>
          <pc:sldMk cId="269542799" sldId="607"/>
        </pc:sldMkLst>
        <pc:spChg chg="mod">
          <ac:chgData name="延齡 楊" userId="3b99287881d56c4f" providerId="LiveId" clId="{0EAFD678-0D2E-C44A-8D55-149B610410C9}" dt="2020-07-14T03:39:24.285" v="2393"/>
          <ac:spMkLst>
            <pc:docMk/>
            <pc:sldMk cId="269542799" sldId="607"/>
            <ac:spMk id="5" creationId="{4E37F0E2-A711-CC48-B5C7-D0984A539196}"/>
          </ac:spMkLst>
        </pc:spChg>
        <pc:spChg chg="add mod">
          <ac:chgData name="延齡 楊" userId="3b99287881d56c4f" providerId="LiveId" clId="{0EAFD678-0D2E-C44A-8D55-149B610410C9}" dt="2020-07-14T04:17:31.739" v="2564" actId="1076"/>
          <ac:spMkLst>
            <pc:docMk/>
            <pc:sldMk cId="269542799" sldId="607"/>
            <ac:spMk id="26" creationId="{ADB274E9-E1A7-4E4D-A719-27644D179C73}"/>
          </ac:spMkLst>
        </pc:spChg>
        <pc:spChg chg="del">
          <ac:chgData name="延齡 楊" userId="3b99287881d56c4f" providerId="LiveId" clId="{0EAFD678-0D2E-C44A-8D55-149B610410C9}" dt="2020-07-14T03:40:38.535" v="2396" actId="478"/>
          <ac:spMkLst>
            <pc:docMk/>
            <pc:sldMk cId="269542799" sldId="607"/>
            <ac:spMk id="29" creationId="{9CE32E9B-EF40-5944-B2BF-6BB1775CCE57}"/>
          </ac:spMkLst>
        </pc:spChg>
        <pc:spChg chg="del">
          <ac:chgData name="延齡 楊" userId="3b99287881d56c4f" providerId="LiveId" clId="{0EAFD678-0D2E-C44A-8D55-149B610410C9}" dt="2020-07-14T03:40:38.535" v="2396" actId="478"/>
          <ac:spMkLst>
            <pc:docMk/>
            <pc:sldMk cId="269542799" sldId="607"/>
            <ac:spMk id="30" creationId="{C285C000-377A-FD43-A8E2-EA2371AB29E0}"/>
          </ac:spMkLst>
        </pc:spChg>
        <pc:spChg chg="add mod">
          <ac:chgData name="延齡 楊" userId="3b99287881d56c4f" providerId="LiveId" clId="{0EAFD678-0D2E-C44A-8D55-149B610410C9}" dt="2020-07-14T04:17:57.007" v="2575" actId="20577"/>
          <ac:spMkLst>
            <pc:docMk/>
            <pc:sldMk cId="269542799" sldId="607"/>
            <ac:spMk id="31" creationId="{A59F7C11-7679-D547-8C31-C89AE1D859C1}"/>
          </ac:spMkLst>
        </pc:spChg>
        <pc:spChg chg="del">
          <ac:chgData name="延齡 楊" userId="3b99287881d56c4f" providerId="LiveId" clId="{0EAFD678-0D2E-C44A-8D55-149B610410C9}" dt="2020-07-14T03:40:38.535" v="2396" actId="478"/>
          <ac:spMkLst>
            <pc:docMk/>
            <pc:sldMk cId="269542799" sldId="607"/>
            <ac:spMk id="32" creationId="{5CA224DA-7BEC-3E45-91E6-3AAA2A554E46}"/>
          </ac:spMkLst>
        </pc:spChg>
        <pc:spChg chg="del">
          <ac:chgData name="延齡 楊" userId="3b99287881d56c4f" providerId="LiveId" clId="{0EAFD678-0D2E-C44A-8D55-149B610410C9}" dt="2020-07-14T03:40:38.535" v="2396" actId="478"/>
          <ac:spMkLst>
            <pc:docMk/>
            <pc:sldMk cId="269542799" sldId="607"/>
            <ac:spMk id="42" creationId="{03604F89-904F-8449-814A-FCD02DC72BC1}"/>
          </ac:spMkLst>
        </pc:spChg>
        <pc:spChg chg="del">
          <ac:chgData name="延齡 楊" userId="3b99287881d56c4f" providerId="LiveId" clId="{0EAFD678-0D2E-C44A-8D55-149B610410C9}" dt="2020-07-14T03:40:38.535" v="2396" actId="478"/>
          <ac:spMkLst>
            <pc:docMk/>
            <pc:sldMk cId="269542799" sldId="607"/>
            <ac:spMk id="44" creationId="{BC7BFA19-6819-E14E-BBB0-CB345A4524FB}"/>
          </ac:spMkLst>
        </pc:spChg>
        <pc:picChg chg="add mod">
          <ac:chgData name="延齡 楊" userId="3b99287881d56c4f" providerId="LiveId" clId="{0EAFD678-0D2E-C44A-8D55-149B610410C9}" dt="2020-07-14T03:41:04.876" v="2404" actId="1076"/>
          <ac:picMkLst>
            <pc:docMk/>
            <pc:sldMk cId="269542799" sldId="607"/>
            <ac:picMk id="7" creationId="{14B65743-E9CC-A64F-9BB3-8494119B9774}"/>
          </ac:picMkLst>
        </pc:picChg>
        <pc:picChg chg="del">
          <ac:chgData name="延齡 楊" userId="3b99287881d56c4f" providerId="LiveId" clId="{0EAFD678-0D2E-C44A-8D55-149B610410C9}" dt="2020-07-14T03:40:34.507" v="2394" actId="478"/>
          <ac:picMkLst>
            <pc:docMk/>
            <pc:sldMk cId="269542799" sldId="607"/>
            <ac:picMk id="8" creationId="{46D8A84F-1B1B-C74E-A8E2-29552D01D844}"/>
          </ac:picMkLst>
        </pc:picChg>
        <pc:picChg chg="add mod">
          <ac:chgData name="延齡 楊" userId="3b99287881d56c4f" providerId="LiveId" clId="{0EAFD678-0D2E-C44A-8D55-149B610410C9}" dt="2020-07-14T03:41:06.739" v="2405" actId="1076"/>
          <ac:picMkLst>
            <pc:docMk/>
            <pc:sldMk cId="269542799" sldId="607"/>
            <ac:picMk id="10" creationId="{7BC5DC84-A305-1041-8363-C405AEF7787A}"/>
          </ac:picMkLst>
        </pc:picChg>
        <pc:picChg chg="del">
          <ac:chgData name="延齡 楊" userId="3b99287881d56c4f" providerId="LiveId" clId="{0EAFD678-0D2E-C44A-8D55-149B610410C9}" dt="2020-07-14T03:40:35.793" v="2395" actId="478"/>
          <ac:picMkLst>
            <pc:docMk/>
            <pc:sldMk cId="269542799" sldId="607"/>
            <ac:picMk id="11" creationId="{2F0620EC-D5BC-9D4E-AD90-054378833C9A}"/>
          </ac:picMkLst>
        </pc:picChg>
        <pc:picChg chg="del">
          <ac:chgData name="延齡 楊" userId="3b99287881d56c4f" providerId="LiveId" clId="{0EAFD678-0D2E-C44A-8D55-149B610410C9}" dt="2020-07-14T03:40:38.535" v="2396" actId="478"/>
          <ac:picMkLst>
            <pc:docMk/>
            <pc:sldMk cId="269542799" sldId="607"/>
            <ac:picMk id="14" creationId="{9B2F1622-8FD3-2D4A-9C89-89CFB3F149C5}"/>
          </ac:picMkLst>
        </pc:picChg>
        <pc:picChg chg="del">
          <ac:chgData name="延齡 楊" userId="3b99287881d56c4f" providerId="LiveId" clId="{0EAFD678-0D2E-C44A-8D55-149B610410C9}" dt="2020-07-14T03:40:38.535" v="2396" actId="478"/>
          <ac:picMkLst>
            <pc:docMk/>
            <pc:sldMk cId="269542799" sldId="607"/>
            <ac:picMk id="16" creationId="{545AAF99-BA06-8C48-9E78-0FA9AAB40837}"/>
          </ac:picMkLst>
        </pc:picChg>
        <pc:picChg chg="del">
          <ac:chgData name="延齡 楊" userId="3b99287881d56c4f" providerId="LiveId" clId="{0EAFD678-0D2E-C44A-8D55-149B610410C9}" dt="2020-07-14T03:40:38.535" v="2396" actId="478"/>
          <ac:picMkLst>
            <pc:docMk/>
            <pc:sldMk cId="269542799" sldId="607"/>
            <ac:picMk id="19" creationId="{DA128871-41E8-BE42-8AD6-2642440AD243}"/>
          </ac:picMkLst>
        </pc:picChg>
        <pc:picChg chg="del">
          <ac:chgData name="延齡 楊" userId="3b99287881d56c4f" providerId="LiveId" clId="{0EAFD678-0D2E-C44A-8D55-149B610410C9}" dt="2020-07-14T03:40:38.535" v="2396" actId="478"/>
          <ac:picMkLst>
            <pc:docMk/>
            <pc:sldMk cId="269542799" sldId="607"/>
            <ac:picMk id="23" creationId="{6C424932-515E-4C45-AF57-40307A90E1E1}"/>
          </ac:picMkLst>
        </pc:picChg>
        <pc:cxnChg chg="add mod">
          <ac:chgData name="延齡 楊" userId="3b99287881d56c4f" providerId="LiveId" clId="{0EAFD678-0D2E-C44A-8D55-149B610410C9}" dt="2020-07-14T04:17:35.738" v="2565" actId="208"/>
          <ac:cxnSpMkLst>
            <pc:docMk/>
            <pc:sldMk cId="269542799" sldId="607"/>
            <ac:cxnSpMk id="24" creationId="{B7A163A2-3CB0-124E-8BE9-5C9098070F59}"/>
          </ac:cxnSpMkLst>
        </pc:cxnChg>
        <pc:cxnChg chg="add mod">
          <ac:chgData name="延齡 楊" userId="3b99287881d56c4f" providerId="LiveId" clId="{0EAFD678-0D2E-C44A-8D55-149B610410C9}" dt="2020-07-14T04:17:53.451" v="2573" actId="1035"/>
          <ac:cxnSpMkLst>
            <pc:docMk/>
            <pc:sldMk cId="269542799" sldId="607"/>
            <ac:cxnSpMk id="27" creationId="{DB6A1476-D69F-924A-89A2-0C419F1C0E82}"/>
          </ac:cxnSpMkLst>
        </pc:cxnChg>
      </pc:sldChg>
      <pc:sldChg chg="addSp delSp modSp add mod">
        <pc:chgData name="延齡 楊" userId="3b99287881d56c4f" providerId="LiveId" clId="{0EAFD678-0D2E-C44A-8D55-149B610410C9}" dt="2020-07-14T03:47:39.307" v="2443" actId="207"/>
        <pc:sldMkLst>
          <pc:docMk/>
          <pc:sldMk cId="3591587556" sldId="608"/>
        </pc:sldMkLst>
        <pc:spChg chg="mod">
          <ac:chgData name="延齡 楊" userId="3b99287881d56c4f" providerId="LiveId" clId="{0EAFD678-0D2E-C44A-8D55-149B610410C9}" dt="2020-07-14T03:47:39.307" v="2443" actId="207"/>
          <ac:spMkLst>
            <pc:docMk/>
            <pc:sldMk cId="3591587556" sldId="608"/>
            <ac:spMk id="3" creationId="{399935BC-D089-1E47-95BB-6B5D670B4009}"/>
          </ac:spMkLst>
        </pc:spChg>
        <pc:spChg chg="mod">
          <ac:chgData name="延齡 楊" userId="3b99287881d56c4f" providerId="LiveId" clId="{0EAFD678-0D2E-C44A-8D55-149B610410C9}" dt="2020-07-14T03:42:31.187" v="2409"/>
          <ac:spMkLst>
            <pc:docMk/>
            <pc:sldMk cId="3591587556" sldId="608"/>
            <ac:spMk id="5" creationId="{4E37F0E2-A711-CC48-B5C7-D0984A539196}"/>
          </ac:spMkLst>
        </pc:spChg>
        <pc:picChg chg="del">
          <ac:chgData name="延齡 楊" userId="3b99287881d56c4f" providerId="LiveId" clId="{0EAFD678-0D2E-C44A-8D55-149B610410C9}" dt="2020-07-14T03:42:22.508" v="2407" actId="478"/>
          <ac:picMkLst>
            <pc:docMk/>
            <pc:sldMk cId="3591587556" sldId="608"/>
            <ac:picMk id="7" creationId="{14B65743-E9CC-A64F-9BB3-8494119B9774}"/>
          </ac:picMkLst>
        </pc:picChg>
        <pc:picChg chg="add mod">
          <ac:chgData name="延齡 楊" userId="3b99287881d56c4f" providerId="LiveId" clId="{0EAFD678-0D2E-C44A-8D55-149B610410C9}" dt="2020-07-14T03:43:15.114" v="2413" actId="1076"/>
          <ac:picMkLst>
            <pc:docMk/>
            <pc:sldMk cId="3591587556" sldId="608"/>
            <ac:picMk id="8" creationId="{F87A36DA-AA2C-FB45-9831-BC59360FB569}"/>
          </ac:picMkLst>
        </pc:picChg>
        <pc:picChg chg="del">
          <ac:chgData name="延齡 楊" userId="3b99287881d56c4f" providerId="LiveId" clId="{0EAFD678-0D2E-C44A-8D55-149B610410C9}" dt="2020-07-14T03:42:23.564" v="2408" actId="478"/>
          <ac:picMkLst>
            <pc:docMk/>
            <pc:sldMk cId="3591587556" sldId="608"/>
            <ac:picMk id="10" creationId="{7BC5DC84-A305-1041-8363-C405AEF7787A}"/>
          </ac:picMkLst>
        </pc:picChg>
        <pc:picChg chg="add mod">
          <ac:chgData name="延齡 楊" userId="3b99287881d56c4f" providerId="LiveId" clId="{0EAFD678-0D2E-C44A-8D55-149B610410C9}" dt="2020-07-14T03:44:40.606" v="2420" actId="14100"/>
          <ac:picMkLst>
            <pc:docMk/>
            <pc:sldMk cId="3591587556" sldId="608"/>
            <ac:picMk id="11" creationId="{F94973B3-9191-2349-92C3-B81DF80D589A}"/>
          </ac:picMkLst>
        </pc:picChg>
      </pc:sldChg>
      <pc:sldChg chg="addSp delSp modSp add mod">
        <pc:chgData name="延齡 楊" userId="3b99287881d56c4f" providerId="LiveId" clId="{0EAFD678-0D2E-C44A-8D55-149B610410C9}" dt="2020-07-14T03:47:25.152" v="2441" actId="207"/>
        <pc:sldMkLst>
          <pc:docMk/>
          <pc:sldMk cId="3514296320" sldId="609"/>
        </pc:sldMkLst>
        <pc:spChg chg="mod">
          <ac:chgData name="延齡 楊" userId="3b99287881d56c4f" providerId="LiveId" clId="{0EAFD678-0D2E-C44A-8D55-149B610410C9}" dt="2020-07-14T03:47:25.152" v="2441" actId="207"/>
          <ac:spMkLst>
            <pc:docMk/>
            <pc:sldMk cId="3514296320" sldId="609"/>
            <ac:spMk id="3" creationId="{399935BC-D089-1E47-95BB-6B5D670B4009}"/>
          </ac:spMkLst>
        </pc:spChg>
        <pc:spChg chg="mod">
          <ac:chgData name="延齡 楊" userId="3b99287881d56c4f" providerId="LiveId" clId="{0EAFD678-0D2E-C44A-8D55-149B610410C9}" dt="2020-07-14T03:45:12.616" v="2423"/>
          <ac:spMkLst>
            <pc:docMk/>
            <pc:sldMk cId="3514296320" sldId="609"/>
            <ac:spMk id="5" creationId="{4E37F0E2-A711-CC48-B5C7-D0984A539196}"/>
          </ac:spMkLst>
        </pc:spChg>
        <pc:spChg chg="add mod">
          <ac:chgData name="延齡 楊" userId="3b99287881d56c4f" providerId="LiveId" clId="{0EAFD678-0D2E-C44A-8D55-149B610410C9}" dt="2020-07-14T03:47:07.916" v="2437" actId="692"/>
          <ac:spMkLst>
            <pc:docMk/>
            <pc:sldMk cId="3514296320" sldId="609"/>
            <ac:spMk id="14" creationId="{E99772E2-789F-9046-9B0D-6BFAF7C92B0E}"/>
          </ac:spMkLst>
        </pc:spChg>
        <pc:spChg chg="add mod">
          <ac:chgData name="延齡 楊" userId="3b99287881d56c4f" providerId="LiveId" clId="{0EAFD678-0D2E-C44A-8D55-149B610410C9}" dt="2020-07-14T03:47:17.578" v="2440" actId="14100"/>
          <ac:spMkLst>
            <pc:docMk/>
            <pc:sldMk cId="3514296320" sldId="609"/>
            <ac:spMk id="15" creationId="{E9A7B68A-0A2F-7846-84F9-27A5F8D135BB}"/>
          </ac:spMkLst>
        </pc:spChg>
        <pc:picChg chg="add mod">
          <ac:chgData name="延齡 楊" userId="3b99287881d56c4f" providerId="LiveId" clId="{0EAFD678-0D2E-C44A-8D55-149B610410C9}" dt="2020-07-14T03:45:52.472" v="2427" actId="1076"/>
          <ac:picMkLst>
            <pc:docMk/>
            <pc:sldMk cId="3514296320" sldId="609"/>
            <ac:picMk id="7" creationId="{72E2AD7B-68CE-924B-AA3B-019EECBF720E}"/>
          </ac:picMkLst>
        </pc:picChg>
        <pc:picChg chg="del">
          <ac:chgData name="延齡 楊" userId="3b99287881d56c4f" providerId="LiveId" clId="{0EAFD678-0D2E-C44A-8D55-149B610410C9}" dt="2020-07-14T03:44:53.540" v="2422" actId="478"/>
          <ac:picMkLst>
            <pc:docMk/>
            <pc:sldMk cId="3514296320" sldId="609"/>
            <ac:picMk id="8" creationId="{F87A36DA-AA2C-FB45-9831-BC59360FB569}"/>
          </ac:picMkLst>
        </pc:picChg>
        <pc:picChg chg="add mod">
          <ac:chgData name="延齡 楊" userId="3b99287881d56c4f" providerId="LiveId" clId="{0EAFD678-0D2E-C44A-8D55-149B610410C9}" dt="2020-07-14T03:46:07.518" v="2432" actId="14100"/>
          <ac:picMkLst>
            <pc:docMk/>
            <pc:sldMk cId="3514296320" sldId="609"/>
            <ac:picMk id="10" creationId="{57FD2ACC-F1EA-B848-891B-4BB9810BC4F5}"/>
          </ac:picMkLst>
        </pc:picChg>
        <pc:picChg chg="del">
          <ac:chgData name="延齡 楊" userId="3b99287881d56c4f" providerId="LiveId" clId="{0EAFD678-0D2E-C44A-8D55-149B610410C9}" dt="2020-07-14T03:44:53.540" v="2422" actId="478"/>
          <ac:picMkLst>
            <pc:docMk/>
            <pc:sldMk cId="3514296320" sldId="609"/>
            <ac:picMk id="11" creationId="{F94973B3-9191-2349-92C3-B81DF80D589A}"/>
          </ac:picMkLst>
        </pc:picChg>
      </pc:sldChg>
      <pc:sldChg chg="addSp delSp modSp add mod">
        <pc:chgData name="延齡 楊" userId="3b99287881d56c4f" providerId="LiveId" clId="{0EAFD678-0D2E-C44A-8D55-149B610410C9}" dt="2020-07-14T03:49:42.900" v="2456" actId="1076"/>
        <pc:sldMkLst>
          <pc:docMk/>
          <pc:sldMk cId="2163646077" sldId="610"/>
        </pc:sldMkLst>
        <pc:spChg chg="mod">
          <ac:chgData name="延齡 楊" userId="3b99287881d56c4f" providerId="LiveId" clId="{0EAFD678-0D2E-C44A-8D55-149B610410C9}" dt="2020-07-14T03:49:05.964" v="2447"/>
          <ac:spMkLst>
            <pc:docMk/>
            <pc:sldMk cId="2163646077" sldId="610"/>
            <ac:spMk id="5" creationId="{4E37F0E2-A711-CC48-B5C7-D0984A539196}"/>
          </ac:spMkLst>
        </pc:spChg>
        <pc:spChg chg="del">
          <ac:chgData name="延齡 楊" userId="3b99287881d56c4f" providerId="LiveId" clId="{0EAFD678-0D2E-C44A-8D55-149B610410C9}" dt="2020-07-14T03:49:28.156" v="2452" actId="478"/>
          <ac:spMkLst>
            <pc:docMk/>
            <pc:sldMk cId="2163646077" sldId="610"/>
            <ac:spMk id="14" creationId="{E99772E2-789F-9046-9B0D-6BFAF7C92B0E}"/>
          </ac:spMkLst>
        </pc:spChg>
        <pc:spChg chg="del">
          <ac:chgData name="延齡 楊" userId="3b99287881d56c4f" providerId="LiveId" clId="{0EAFD678-0D2E-C44A-8D55-149B610410C9}" dt="2020-07-14T03:49:29.697" v="2453" actId="478"/>
          <ac:spMkLst>
            <pc:docMk/>
            <pc:sldMk cId="2163646077" sldId="610"/>
            <ac:spMk id="15" creationId="{E9A7B68A-0A2F-7846-84F9-27A5F8D135BB}"/>
          </ac:spMkLst>
        </pc:spChg>
        <pc:picChg chg="del">
          <ac:chgData name="延齡 楊" userId="3b99287881d56c4f" providerId="LiveId" clId="{0EAFD678-0D2E-C44A-8D55-149B610410C9}" dt="2020-07-14T03:48:55.562" v="2445" actId="478"/>
          <ac:picMkLst>
            <pc:docMk/>
            <pc:sldMk cId="2163646077" sldId="610"/>
            <ac:picMk id="7" creationId="{72E2AD7B-68CE-924B-AA3B-019EECBF720E}"/>
          </ac:picMkLst>
        </pc:picChg>
        <pc:picChg chg="add mod">
          <ac:chgData name="延齡 楊" userId="3b99287881d56c4f" providerId="LiveId" clId="{0EAFD678-0D2E-C44A-8D55-149B610410C9}" dt="2020-07-14T03:49:37.371" v="2455" actId="1076"/>
          <ac:picMkLst>
            <pc:docMk/>
            <pc:sldMk cId="2163646077" sldId="610"/>
            <ac:picMk id="8" creationId="{87E99740-906A-6447-BD9F-A4FF20B355D1}"/>
          </ac:picMkLst>
        </pc:picChg>
        <pc:picChg chg="del">
          <ac:chgData name="延齡 楊" userId="3b99287881d56c4f" providerId="LiveId" clId="{0EAFD678-0D2E-C44A-8D55-149B610410C9}" dt="2020-07-14T03:48:56.994" v="2446" actId="478"/>
          <ac:picMkLst>
            <pc:docMk/>
            <pc:sldMk cId="2163646077" sldId="610"/>
            <ac:picMk id="10" creationId="{57FD2ACC-F1EA-B848-891B-4BB9810BC4F5}"/>
          </ac:picMkLst>
        </pc:picChg>
        <pc:picChg chg="add mod">
          <ac:chgData name="延齡 楊" userId="3b99287881d56c4f" providerId="LiveId" clId="{0EAFD678-0D2E-C44A-8D55-149B610410C9}" dt="2020-07-14T03:49:42.900" v="2456" actId="1076"/>
          <ac:picMkLst>
            <pc:docMk/>
            <pc:sldMk cId="2163646077" sldId="610"/>
            <ac:picMk id="11" creationId="{03CB748C-EF8F-2141-9E19-FE0C0B887B8C}"/>
          </ac:picMkLst>
        </pc:picChg>
      </pc:sldChg>
    </pc:docChg>
  </pc:docChgLst>
  <pc:docChgLst>
    <pc:chgData name="延齡 楊" userId="3b99287881d56c4f" providerId="LiveId" clId="{CC4E5EA0-D66B-E642-9E96-1547555F8537}"/>
    <pc:docChg chg="undo addSld delSld modSld sldOrd">
      <pc:chgData name="延齡 楊" userId="3b99287881d56c4f" providerId="LiveId" clId="{CC4E5EA0-D66B-E642-9E96-1547555F8537}" dt="2020-07-14T04:50:46.614" v="564" actId="20577"/>
      <pc:docMkLst>
        <pc:docMk/>
      </pc:docMkLst>
      <pc:sldChg chg="del">
        <pc:chgData name="延齡 楊" userId="3b99287881d56c4f" providerId="LiveId" clId="{CC4E5EA0-D66B-E642-9E96-1547555F8537}" dt="2020-07-14T04:42:06.070" v="3" actId="2696"/>
        <pc:sldMkLst>
          <pc:docMk/>
          <pc:sldMk cId="2069194986" sldId="256"/>
        </pc:sldMkLst>
      </pc:sldChg>
      <pc:sldChg chg="del">
        <pc:chgData name="延齡 楊" userId="3b99287881d56c4f" providerId="LiveId" clId="{CC4E5EA0-D66B-E642-9E96-1547555F8537}" dt="2020-07-14T04:42:06.604" v="23" actId="2696"/>
        <pc:sldMkLst>
          <pc:docMk/>
          <pc:sldMk cId="4019958686" sldId="258"/>
        </pc:sldMkLst>
      </pc:sldChg>
      <pc:sldChg chg="del">
        <pc:chgData name="延齡 楊" userId="3b99287881d56c4f" providerId="LiveId" clId="{CC4E5EA0-D66B-E642-9E96-1547555F8537}" dt="2020-07-14T04:42:06.737" v="27" actId="2696"/>
        <pc:sldMkLst>
          <pc:docMk/>
          <pc:sldMk cId="32313902" sldId="259"/>
        </pc:sldMkLst>
      </pc:sldChg>
      <pc:sldChg chg="del">
        <pc:chgData name="延齡 楊" userId="3b99287881d56c4f" providerId="LiveId" clId="{CC4E5EA0-D66B-E642-9E96-1547555F8537}" dt="2020-07-14T04:42:07.623" v="54" actId="2696"/>
        <pc:sldMkLst>
          <pc:docMk/>
          <pc:sldMk cId="363200722" sldId="261"/>
        </pc:sldMkLst>
      </pc:sldChg>
      <pc:sldChg chg="del">
        <pc:chgData name="延齡 楊" userId="3b99287881d56c4f" providerId="LiveId" clId="{CC4E5EA0-D66B-E642-9E96-1547555F8537}" dt="2020-07-14T04:42:07.855" v="59" actId="2696"/>
        <pc:sldMkLst>
          <pc:docMk/>
          <pc:sldMk cId="3337739141" sldId="262"/>
        </pc:sldMkLst>
      </pc:sldChg>
      <pc:sldChg chg="del">
        <pc:chgData name="延齡 楊" userId="3b99287881d56c4f" providerId="LiveId" clId="{CC4E5EA0-D66B-E642-9E96-1547555F8537}" dt="2020-07-14T04:42:19.219" v="128" actId="2696"/>
        <pc:sldMkLst>
          <pc:docMk/>
          <pc:sldMk cId="3625580280" sldId="264"/>
        </pc:sldMkLst>
      </pc:sldChg>
      <pc:sldChg chg="del">
        <pc:chgData name="延齡 楊" userId="3b99287881d56c4f" providerId="LiveId" clId="{CC4E5EA0-D66B-E642-9E96-1547555F8537}" dt="2020-07-14T04:42:19.590" v="154" actId="2696"/>
        <pc:sldMkLst>
          <pc:docMk/>
          <pc:sldMk cId="4012477204" sldId="265"/>
        </pc:sldMkLst>
      </pc:sldChg>
      <pc:sldChg chg="del">
        <pc:chgData name="延齡 楊" userId="3b99287881d56c4f" providerId="LiveId" clId="{CC4E5EA0-D66B-E642-9E96-1547555F8537}" dt="2020-07-14T04:42:19.637" v="156" actId="2696"/>
        <pc:sldMkLst>
          <pc:docMk/>
          <pc:sldMk cId="1121443183" sldId="266"/>
        </pc:sldMkLst>
      </pc:sldChg>
      <pc:sldChg chg="del">
        <pc:chgData name="延齡 楊" userId="3b99287881d56c4f" providerId="LiveId" clId="{CC4E5EA0-D66B-E642-9E96-1547555F8537}" dt="2020-07-14T04:42:19.662" v="157" actId="2696"/>
        <pc:sldMkLst>
          <pc:docMk/>
          <pc:sldMk cId="3288845625" sldId="267"/>
        </pc:sldMkLst>
      </pc:sldChg>
      <pc:sldChg chg="del">
        <pc:chgData name="延齡 楊" userId="3b99287881d56c4f" providerId="LiveId" clId="{CC4E5EA0-D66B-E642-9E96-1547555F8537}" dt="2020-07-14T04:42:19.707" v="159" actId="2696"/>
        <pc:sldMkLst>
          <pc:docMk/>
          <pc:sldMk cId="1683248556" sldId="269"/>
        </pc:sldMkLst>
      </pc:sldChg>
      <pc:sldChg chg="del">
        <pc:chgData name="延齡 楊" userId="3b99287881d56c4f" providerId="LiveId" clId="{CC4E5EA0-D66B-E642-9E96-1547555F8537}" dt="2020-07-14T04:42:06.094" v="4" actId="2696"/>
        <pc:sldMkLst>
          <pc:docMk/>
          <pc:sldMk cId="1733292153" sldId="271"/>
        </pc:sldMkLst>
      </pc:sldChg>
      <pc:sldChg chg="del">
        <pc:chgData name="延齡 楊" userId="3b99287881d56c4f" providerId="LiveId" clId="{CC4E5EA0-D66B-E642-9E96-1547555F8537}" dt="2020-07-14T04:42:06.285" v="12" actId="2696"/>
        <pc:sldMkLst>
          <pc:docMk/>
          <pc:sldMk cId="2915566613" sldId="273"/>
        </pc:sldMkLst>
      </pc:sldChg>
      <pc:sldChg chg="del">
        <pc:chgData name="延齡 楊" userId="3b99287881d56c4f" providerId="LiveId" clId="{CC4E5EA0-D66B-E642-9E96-1547555F8537}" dt="2020-07-14T04:42:06.116" v="5" actId="2696"/>
        <pc:sldMkLst>
          <pc:docMk/>
          <pc:sldMk cId="1180066699" sldId="276"/>
        </pc:sldMkLst>
      </pc:sldChg>
      <pc:sldChg chg="del">
        <pc:chgData name="延齡 楊" userId="3b99287881d56c4f" providerId="LiveId" clId="{CC4E5EA0-D66B-E642-9E96-1547555F8537}" dt="2020-07-14T04:42:06.212" v="9" actId="2696"/>
        <pc:sldMkLst>
          <pc:docMk/>
          <pc:sldMk cId="4294350742" sldId="277"/>
        </pc:sldMkLst>
      </pc:sldChg>
      <pc:sldChg chg="del">
        <pc:chgData name="延齡 楊" userId="3b99287881d56c4f" providerId="LiveId" clId="{CC4E5EA0-D66B-E642-9E96-1547555F8537}" dt="2020-07-14T04:42:06.234" v="10" actId="2696"/>
        <pc:sldMkLst>
          <pc:docMk/>
          <pc:sldMk cId="1708508525" sldId="279"/>
        </pc:sldMkLst>
      </pc:sldChg>
      <pc:sldChg chg="del">
        <pc:chgData name="延齡 楊" userId="3b99287881d56c4f" providerId="LiveId" clId="{CC4E5EA0-D66B-E642-9E96-1547555F8537}" dt="2020-07-14T04:42:06.915" v="32" actId="2696"/>
        <pc:sldMkLst>
          <pc:docMk/>
          <pc:sldMk cId="1936699043" sldId="280"/>
        </pc:sldMkLst>
      </pc:sldChg>
      <pc:sldChg chg="del">
        <pc:chgData name="延齡 楊" userId="3b99287881d56c4f" providerId="LiveId" clId="{CC4E5EA0-D66B-E642-9E96-1547555F8537}" dt="2020-07-14T04:42:06.632" v="24" actId="2696"/>
        <pc:sldMkLst>
          <pc:docMk/>
          <pc:sldMk cId="4117241386" sldId="282"/>
        </pc:sldMkLst>
      </pc:sldChg>
      <pc:sldChg chg="del">
        <pc:chgData name="延齡 楊" userId="3b99287881d56c4f" providerId="LiveId" clId="{CC4E5EA0-D66B-E642-9E96-1547555F8537}" dt="2020-07-14T04:42:06.985" v="34" actId="2696"/>
        <pc:sldMkLst>
          <pc:docMk/>
          <pc:sldMk cId="1764952405" sldId="283"/>
        </pc:sldMkLst>
      </pc:sldChg>
      <pc:sldChg chg="del">
        <pc:chgData name="延齡 楊" userId="3b99287881d56c4f" providerId="LiveId" clId="{CC4E5EA0-D66B-E642-9E96-1547555F8537}" dt="2020-07-14T04:42:06.776" v="28" actId="2696"/>
        <pc:sldMkLst>
          <pc:docMk/>
          <pc:sldMk cId="2205141424" sldId="288"/>
        </pc:sldMkLst>
      </pc:sldChg>
      <pc:sldChg chg="del">
        <pc:chgData name="延齡 楊" userId="3b99287881d56c4f" providerId="LiveId" clId="{CC4E5EA0-D66B-E642-9E96-1547555F8537}" dt="2020-07-14T04:42:07.107" v="36" actId="2696"/>
        <pc:sldMkLst>
          <pc:docMk/>
          <pc:sldMk cId="401034435" sldId="294"/>
        </pc:sldMkLst>
      </pc:sldChg>
      <pc:sldChg chg="del">
        <pc:chgData name="延齡 楊" userId="3b99287881d56c4f" providerId="LiveId" clId="{CC4E5EA0-D66B-E642-9E96-1547555F8537}" dt="2020-07-14T04:42:07.146" v="37" actId="2696"/>
        <pc:sldMkLst>
          <pc:docMk/>
          <pc:sldMk cId="2365513556" sldId="295"/>
        </pc:sldMkLst>
      </pc:sldChg>
      <pc:sldChg chg="del">
        <pc:chgData name="延齡 楊" userId="3b99287881d56c4f" providerId="LiveId" clId="{CC4E5EA0-D66B-E642-9E96-1547555F8537}" dt="2020-07-14T04:42:07.218" v="39" actId="2696"/>
        <pc:sldMkLst>
          <pc:docMk/>
          <pc:sldMk cId="253777203" sldId="296"/>
        </pc:sldMkLst>
      </pc:sldChg>
      <pc:sldChg chg="del">
        <pc:chgData name="延齡 楊" userId="3b99287881d56c4f" providerId="LiveId" clId="{CC4E5EA0-D66B-E642-9E96-1547555F8537}" dt="2020-07-14T04:42:07.180" v="38" actId="2696"/>
        <pc:sldMkLst>
          <pc:docMk/>
          <pc:sldMk cId="98964276" sldId="298"/>
        </pc:sldMkLst>
      </pc:sldChg>
      <pc:sldChg chg="del">
        <pc:chgData name="延齡 楊" userId="3b99287881d56c4f" providerId="LiveId" clId="{CC4E5EA0-D66B-E642-9E96-1547555F8537}" dt="2020-07-14T04:42:07.939" v="61" actId="2696"/>
        <pc:sldMkLst>
          <pc:docMk/>
          <pc:sldMk cId="514072298" sldId="302"/>
        </pc:sldMkLst>
      </pc:sldChg>
      <pc:sldChg chg="del">
        <pc:chgData name="延齡 楊" userId="3b99287881d56c4f" providerId="LiveId" clId="{CC4E5EA0-D66B-E642-9E96-1547555F8537}" dt="2020-07-14T04:42:08.312" v="73" actId="2696"/>
        <pc:sldMkLst>
          <pc:docMk/>
          <pc:sldMk cId="3036481001" sldId="303"/>
        </pc:sldMkLst>
      </pc:sldChg>
      <pc:sldChg chg="del">
        <pc:chgData name="延齡 楊" userId="3b99287881d56c4f" providerId="LiveId" clId="{CC4E5EA0-D66B-E642-9E96-1547555F8537}" dt="2020-07-14T04:42:09.934" v="87" actId="2696"/>
        <pc:sldMkLst>
          <pc:docMk/>
          <pc:sldMk cId="2116033388" sldId="304"/>
        </pc:sldMkLst>
      </pc:sldChg>
      <pc:sldChg chg="del">
        <pc:chgData name="延齡 楊" userId="3b99287881d56c4f" providerId="LiveId" clId="{CC4E5EA0-D66B-E642-9E96-1547555F8537}" dt="2020-07-14T04:42:11.303" v="109" actId="2696"/>
        <pc:sldMkLst>
          <pc:docMk/>
          <pc:sldMk cId="3818792318" sldId="305"/>
        </pc:sldMkLst>
      </pc:sldChg>
      <pc:sldChg chg="del">
        <pc:chgData name="延齡 楊" userId="3b99287881d56c4f" providerId="LiveId" clId="{CC4E5EA0-D66B-E642-9E96-1547555F8537}" dt="2020-07-14T04:42:07.724" v="57" actId="2696"/>
        <pc:sldMkLst>
          <pc:docMk/>
          <pc:sldMk cId="2979081156" sldId="306"/>
        </pc:sldMkLst>
      </pc:sldChg>
      <pc:sldChg chg="del">
        <pc:chgData name="延齡 楊" userId="3b99287881d56c4f" providerId="LiveId" clId="{CC4E5EA0-D66B-E642-9E96-1547555F8537}" dt="2020-07-14T04:42:09.586" v="85" actId="2696"/>
        <pc:sldMkLst>
          <pc:docMk/>
          <pc:sldMk cId="65059241" sldId="307"/>
        </pc:sldMkLst>
      </pc:sldChg>
      <pc:sldChg chg="del">
        <pc:chgData name="延齡 楊" userId="3b99287881d56c4f" providerId="LiveId" clId="{CC4E5EA0-D66B-E642-9E96-1547555F8537}" dt="2020-07-14T04:42:09.512" v="84" actId="2696"/>
        <pc:sldMkLst>
          <pc:docMk/>
          <pc:sldMk cId="2696753971" sldId="309"/>
        </pc:sldMkLst>
      </pc:sldChg>
      <pc:sldChg chg="del">
        <pc:chgData name="延齡 楊" userId="3b99287881d56c4f" providerId="LiveId" clId="{CC4E5EA0-D66B-E642-9E96-1547555F8537}" dt="2020-07-14T04:42:11.595" v="120" actId="2696"/>
        <pc:sldMkLst>
          <pc:docMk/>
          <pc:sldMk cId="1918398147" sldId="311"/>
        </pc:sldMkLst>
      </pc:sldChg>
      <pc:sldChg chg="del">
        <pc:chgData name="延齡 楊" userId="3b99287881d56c4f" providerId="LiveId" clId="{CC4E5EA0-D66B-E642-9E96-1547555F8537}" dt="2020-07-14T04:42:11.395" v="112" actId="2696"/>
        <pc:sldMkLst>
          <pc:docMk/>
          <pc:sldMk cId="396661114" sldId="312"/>
        </pc:sldMkLst>
      </pc:sldChg>
      <pc:sldChg chg="modSp add del mod">
        <pc:chgData name="延齡 楊" userId="3b99287881d56c4f" providerId="LiveId" clId="{CC4E5EA0-D66B-E642-9E96-1547555F8537}" dt="2020-07-14T04:50:25.676" v="540" actId="2696"/>
        <pc:sldMkLst>
          <pc:docMk/>
          <pc:sldMk cId="432635520" sldId="315"/>
        </pc:sldMkLst>
        <pc:spChg chg="mod">
          <ac:chgData name="延齡 楊" userId="3b99287881d56c4f" providerId="LiveId" clId="{CC4E5EA0-D66B-E642-9E96-1547555F8537}" dt="2020-07-14T04:44:18.100" v="262" actId="20577"/>
          <ac:spMkLst>
            <pc:docMk/>
            <pc:sldMk cId="432635520" sldId="315"/>
            <ac:spMk id="19" creationId="{EAAFD53F-4A14-4A7C-A70C-7A40FCC9B602}"/>
          </ac:spMkLst>
        </pc:spChg>
      </pc:sldChg>
      <pc:sldChg chg="del">
        <pc:chgData name="延齡 楊" userId="3b99287881d56c4f" providerId="LiveId" clId="{CC4E5EA0-D66B-E642-9E96-1547555F8537}" dt="2020-07-14T04:42:11.262" v="107" actId="2696"/>
        <pc:sldMkLst>
          <pc:docMk/>
          <pc:sldMk cId="3459868235" sldId="317"/>
        </pc:sldMkLst>
      </pc:sldChg>
      <pc:sldChg chg="modSp add del mod modNotesTx">
        <pc:chgData name="延齡 楊" userId="3b99287881d56c4f" providerId="LiveId" clId="{CC4E5EA0-D66B-E642-9E96-1547555F8537}" dt="2020-07-14T04:50:25.616" v="537" actId="2696"/>
        <pc:sldMkLst>
          <pc:docMk/>
          <pc:sldMk cId="1994206405" sldId="318"/>
        </pc:sldMkLst>
        <pc:spChg chg="mod">
          <ac:chgData name="延齡 楊" userId="3b99287881d56c4f" providerId="LiveId" clId="{CC4E5EA0-D66B-E642-9E96-1547555F8537}" dt="2020-07-14T04:44:28.761" v="274" actId="20577"/>
          <ac:spMkLst>
            <pc:docMk/>
            <pc:sldMk cId="1994206405" sldId="318"/>
            <ac:spMk id="16" creationId="{A1F485AD-D75A-4027-8255-2ECB94C04A86}"/>
          </ac:spMkLst>
        </pc:spChg>
      </pc:sldChg>
      <pc:sldChg chg="del">
        <pc:chgData name="延齡 楊" userId="3b99287881d56c4f" providerId="LiveId" clId="{CC4E5EA0-D66B-E642-9E96-1547555F8537}" dt="2020-07-14T04:42:06.876" v="31" actId="2696"/>
        <pc:sldMkLst>
          <pc:docMk/>
          <pc:sldMk cId="1415098039" sldId="319"/>
        </pc:sldMkLst>
      </pc:sldChg>
      <pc:sldChg chg="modSp add del mod modNotesTx">
        <pc:chgData name="延齡 楊" userId="3b99287881d56c4f" providerId="LiveId" clId="{CC4E5EA0-D66B-E642-9E96-1547555F8537}" dt="2020-07-14T04:50:25.636" v="538" actId="2696"/>
        <pc:sldMkLst>
          <pc:docMk/>
          <pc:sldMk cId="2782091131" sldId="320"/>
        </pc:sldMkLst>
        <pc:spChg chg="mod">
          <ac:chgData name="延齡 楊" userId="3b99287881d56c4f" providerId="LiveId" clId="{CC4E5EA0-D66B-E642-9E96-1547555F8537}" dt="2020-07-14T04:44:24.578" v="270" actId="20577"/>
          <ac:spMkLst>
            <pc:docMk/>
            <pc:sldMk cId="2782091131" sldId="320"/>
            <ac:spMk id="12" creationId="{16C47550-A649-4ED8-A70A-BC0757CB2F98}"/>
          </ac:spMkLst>
        </pc:spChg>
      </pc:sldChg>
      <pc:sldChg chg="modSp add del mod modNotesTx">
        <pc:chgData name="延齡 楊" userId="3b99287881d56c4f" providerId="LiveId" clId="{CC4E5EA0-D66B-E642-9E96-1547555F8537}" dt="2020-07-14T04:50:25.597" v="536" actId="2696"/>
        <pc:sldMkLst>
          <pc:docMk/>
          <pc:sldMk cId="405350919" sldId="321"/>
        </pc:sldMkLst>
        <pc:spChg chg="mod">
          <ac:chgData name="延齡 楊" userId="3b99287881d56c4f" providerId="LiveId" clId="{CC4E5EA0-D66B-E642-9E96-1547555F8537}" dt="2020-07-14T04:44:32.451" v="278" actId="20577"/>
          <ac:spMkLst>
            <pc:docMk/>
            <pc:sldMk cId="405350919" sldId="321"/>
            <ac:spMk id="16" creationId="{5256F93D-4B31-4D06-9B5C-65A8BF12A19B}"/>
          </ac:spMkLst>
        </pc:spChg>
      </pc:sldChg>
      <pc:sldChg chg="modSp add del mod modNotesTx">
        <pc:chgData name="延齡 楊" userId="3b99287881d56c4f" providerId="LiveId" clId="{CC4E5EA0-D66B-E642-9E96-1547555F8537}" dt="2020-07-14T04:50:46.614" v="564" actId="20577"/>
        <pc:sldMkLst>
          <pc:docMk/>
          <pc:sldMk cId="2501528261" sldId="326"/>
        </pc:sldMkLst>
        <pc:spChg chg="mod">
          <ac:chgData name="延齡 楊" userId="3b99287881d56c4f" providerId="LiveId" clId="{CC4E5EA0-D66B-E642-9E96-1547555F8537}" dt="2020-07-14T04:46:14.572" v="374" actId="20577"/>
          <ac:spMkLst>
            <pc:docMk/>
            <pc:sldMk cId="2501528261" sldId="326"/>
            <ac:spMk id="11" creationId="{69818975-07A5-480A-90A4-D0BCA980FFF3}"/>
          </ac:spMkLst>
        </pc:spChg>
      </pc:sldChg>
      <pc:sldChg chg="del">
        <pc:chgData name="延齡 楊" userId="3b99287881d56c4f" providerId="LiveId" clId="{CC4E5EA0-D66B-E642-9E96-1547555F8537}" dt="2020-07-14T04:42:05.973" v="0" actId="2696"/>
        <pc:sldMkLst>
          <pc:docMk/>
          <pc:sldMk cId="235113668" sldId="328"/>
        </pc:sldMkLst>
      </pc:sldChg>
      <pc:sldChg chg="add del">
        <pc:chgData name="延齡 楊" userId="3b99287881d56c4f" providerId="LiveId" clId="{CC4E5EA0-D66B-E642-9E96-1547555F8537}" dt="2020-07-14T04:50:26.068" v="560" actId="2696"/>
        <pc:sldMkLst>
          <pc:docMk/>
          <pc:sldMk cId="3631921365" sldId="329"/>
        </pc:sldMkLst>
      </pc:sldChg>
      <pc:sldChg chg="del">
        <pc:chgData name="延齡 楊" userId="3b99287881d56c4f" providerId="LiveId" clId="{CC4E5EA0-D66B-E642-9E96-1547555F8537}" dt="2020-07-14T04:42:06.657" v="25" actId="2696"/>
        <pc:sldMkLst>
          <pc:docMk/>
          <pc:sldMk cId="2218091690" sldId="331"/>
        </pc:sldMkLst>
      </pc:sldChg>
      <pc:sldChg chg="del">
        <pc:chgData name="延齡 楊" userId="3b99287881d56c4f" providerId="LiveId" clId="{CC4E5EA0-D66B-E642-9E96-1547555F8537}" dt="2020-07-14T04:42:10.217" v="89" actId="2696"/>
        <pc:sldMkLst>
          <pc:docMk/>
          <pc:sldMk cId="2974809653" sldId="333"/>
        </pc:sldMkLst>
      </pc:sldChg>
      <pc:sldChg chg="del">
        <pc:chgData name="延齡 楊" userId="3b99287881d56c4f" providerId="LiveId" clId="{CC4E5EA0-D66B-E642-9E96-1547555F8537}" dt="2020-07-14T04:42:11.361" v="111" actId="2696"/>
        <pc:sldMkLst>
          <pc:docMk/>
          <pc:sldMk cId="2478540163" sldId="336"/>
        </pc:sldMkLst>
      </pc:sldChg>
      <pc:sldChg chg="modSp add del mod">
        <pc:chgData name="延齡 楊" userId="3b99287881d56c4f" providerId="LiveId" clId="{CC4E5EA0-D66B-E642-9E96-1547555F8537}" dt="2020-07-14T04:50:25.129" v="510" actId="2696"/>
        <pc:sldMkLst>
          <pc:docMk/>
          <pc:sldMk cId="3817329605" sldId="344"/>
        </pc:sldMkLst>
        <pc:spChg chg="mod">
          <ac:chgData name="延齡 楊" userId="3b99287881d56c4f" providerId="LiveId" clId="{CC4E5EA0-D66B-E642-9E96-1547555F8537}" dt="2020-07-14T04:46:23.825" v="382" actId="20577"/>
          <ac:spMkLst>
            <pc:docMk/>
            <pc:sldMk cId="3817329605" sldId="344"/>
            <ac:spMk id="25" creationId="{E0F2AD04-0C04-4F3B-955C-EE3EB5EDBC2C}"/>
          </ac:spMkLst>
        </pc:spChg>
      </pc:sldChg>
      <pc:sldChg chg="del">
        <pc:chgData name="延齡 楊" userId="3b99287881d56c4f" providerId="LiveId" clId="{CC4E5EA0-D66B-E642-9E96-1547555F8537}" dt="2020-07-14T04:42:19.684" v="158" actId="2696"/>
        <pc:sldMkLst>
          <pc:docMk/>
          <pc:sldMk cId="2903557637" sldId="347"/>
        </pc:sldMkLst>
      </pc:sldChg>
      <pc:sldChg chg="del">
        <pc:chgData name="延齡 楊" userId="3b99287881d56c4f" providerId="LiveId" clId="{CC4E5EA0-D66B-E642-9E96-1547555F8537}" dt="2020-07-14T04:42:19.715" v="160" actId="2696"/>
        <pc:sldMkLst>
          <pc:docMk/>
          <pc:sldMk cId="1618913422" sldId="348"/>
        </pc:sldMkLst>
      </pc:sldChg>
      <pc:sldChg chg="modSp add del mod">
        <pc:chgData name="延齡 楊" userId="3b99287881d56c4f" providerId="LiveId" clId="{CC4E5EA0-D66B-E642-9E96-1547555F8537}" dt="2020-07-14T04:50:25.195" v="514" actId="2696"/>
        <pc:sldMkLst>
          <pc:docMk/>
          <pc:sldMk cId="925662100" sldId="349"/>
        </pc:sldMkLst>
        <pc:spChg chg="mod">
          <ac:chgData name="延齡 楊" userId="3b99287881d56c4f" providerId="LiveId" clId="{CC4E5EA0-D66B-E642-9E96-1547555F8537}" dt="2020-07-14T04:46:05.122" v="366" actId="20577"/>
          <ac:spMkLst>
            <pc:docMk/>
            <pc:sldMk cId="925662100" sldId="349"/>
            <ac:spMk id="11" creationId="{B26E9C1C-BE4C-4846-A86E-A2C466A76A1F}"/>
          </ac:spMkLst>
        </pc:spChg>
      </pc:sldChg>
      <pc:sldChg chg="modSp add del mod">
        <pc:chgData name="延齡 楊" userId="3b99287881d56c4f" providerId="LiveId" clId="{CC4E5EA0-D66B-E642-9E96-1547555F8537}" dt="2020-07-14T04:50:25.145" v="511" actId="2696"/>
        <pc:sldMkLst>
          <pc:docMk/>
          <pc:sldMk cId="1756521134" sldId="350"/>
        </pc:sldMkLst>
        <pc:spChg chg="mod">
          <ac:chgData name="延齡 楊" userId="3b99287881d56c4f" providerId="LiveId" clId="{CC4E5EA0-D66B-E642-9E96-1547555F8537}" dt="2020-07-14T04:46:18.954" v="378" actId="20577"/>
          <ac:spMkLst>
            <pc:docMk/>
            <pc:sldMk cId="1756521134" sldId="350"/>
            <ac:spMk id="21" creationId="{0B0778C4-AC42-497B-90DD-6B7EEDE6A291}"/>
          </ac:spMkLst>
        </pc:spChg>
      </pc:sldChg>
      <pc:sldChg chg="del">
        <pc:chgData name="延齡 楊" userId="3b99287881d56c4f" providerId="LiveId" clId="{CC4E5EA0-D66B-E642-9E96-1547555F8537}" dt="2020-07-14T04:42:19.729" v="161" actId="2696"/>
        <pc:sldMkLst>
          <pc:docMk/>
          <pc:sldMk cId="3893251900" sldId="352"/>
        </pc:sldMkLst>
      </pc:sldChg>
      <pc:sldChg chg="del">
        <pc:chgData name="延齡 楊" userId="3b99287881d56c4f" providerId="LiveId" clId="{CC4E5EA0-D66B-E642-9E96-1547555F8537}" dt="2020-07-14T04:42:19.797" v="163" actId="2696"/>
        <pc:sldMkLst>
          <pc:docMk/>
          <pc:sldMk cId="3718984716" sldId="354"/>
        </pc:sldMkLst>
      </pc:sldChg>
      <pc:sldChg chg="del">
        <pc:chgData name="延齡 楊" userId="3b99287881d56c4f" providerId="LiveId" clId="{CC4E5EA0-D66B-E642-9E96-1547555F8537}" dt="2020-07-14T04:42:19.763" v="162" actId="2696"/>
        <pc:sldMkLst>
          <pc:docMk/>
          <pc:sldMk cId="1479454571" sldId="356"/>
        </pc:sldMkLst>
      </pc:sldChg>
      <pc:sldChg chg="del">
        <pc:chgData name="延齡 楊" userId="3b99287881d56c4f" providerId="LiveId" clId="{CC4E5EA0-D66B-E642-9E96-1547555F8537}" dt="2020-07-14T04:42:06.819" v="29" actId="2696"/>
        <pc:sldMkLst>
          <pc:docMk/>
          <pc:sldMk cId="2231469039" sldId="368"/>
        </pc:sldMkLst>
      </pc:sldChg>
      <pc:sldChg chg="del">
        <pc:chgData name="延齡 楊" userId="3b99287881d56c4f" providerId="LiveId" clId="{CC4E5EA0-D66B-E642-9E96-1547555F8537}" dt="2020-07-14T04:42:19.814" v="164" actId="2696"/>
        <pc:sldMkLst>
          <pc:docMk/>
          <pc:sldMk cId="3002276316" sldId="370"/>
        </pc:sldMkLst>
      </pc:sldChg>
      <pc:sldChg chg="del">
        <pc:chgData name="延齡 楊" userId="3b99287881d56c4f" providerId="LiveId" clId="{CC4E5EA0-D66B-E642-9E96-1547555F8537}" dt="2020-07-14T04:42:19.834" v="165" actId="2696"/>
        <pc:sldMkLst>
          <pc:docMk/>
          <pc:sldMk cId="238814900" sldId="371"/>
        </pc:sldMkLst>
      </pc:sldChg>
      <pc:sldChg chg="del">
        <pc:chgData name="延齡 楊" userId="3b99287881d56c4f" providerId="LiveId" clId="{CC4E5EA0-D66B-E642-9E96-1547555F8537}" dt="2020-07-14T04:42:19.844" v="166" actId="2696"/>
        <pc:sldMkLst>
          <pc:docMk/>
          <pc:sldMk cId="3683218761" sldId="372"/>
        </pc:sldMkLst>
      </pc:sldChg>
      <pc:sldChg chg="del">
        <pc:chgData name="延齡 楊" userId="3b99287881d56c4f" providerId="LiveId" clId="{CC4E5EA0-D66B-E642-9E96-1547555F8537}" dt="2020-07-14T04:42:06.944" v="33" actId="2696"/>
        <pc:sldMkLst>
          <pc:docMk/>
          <pc:sldMk cId="429074935" sldId="374"/>
        </pc:sldMkLst>
      </pc:sldChg>
      <pc:sldChg chg="modSp add del mod ord modNotesTx">
        <pc:chgData name="延齡 楊" userId="3b99287881d56c4f" providerId="LiveId" clId="{CC4E5EA0-D66B-E642-9E96-1547555F8537}" dt="2020-07-14T04:50:25.867" v="550" actId="2696"/>
        <pc:sldMkLst>
          <pc:docMk/>
          <pc:sldMk cId="708445316" sldId="375"/>
        </pc:sldMkLst>
        <pc:spChg chg="mod">
          <ac:chgData name="延齡 楊" userId="3b99287881d56c4f" providerId="LiveId" clId="{CC4E5EA0-D66B-E642-9E96-1547555F8537}" dt="2020-07-14T04:43:28.171" v="223" actId="20577"/>
          <ac:spMkLst>
            <pc:docMk/>
            <pc:sldMk cId="708445316" sldId="375"/>
            <ac:spMk id="11" creationId="{16E9D6FA-5DCD-4056-89F9-A0B1C02F5183}"/>
          </ac:spMkLst>
        </pc:spChg>
      </pc:sldChg>
      <pc:sldChg chg="del">
        <pc:chgData name="延齡 楊" userId="3b99287881d56c4f" providerId="LiveId" clId="{CC4E5EA0-D66B-E642-9E96-1547555F8537}" dt="2020-07-14T04:42:07.683" v="56" actId="2696"/>
        <pc:sldMkLst>
          <pc:docMk/>
          <pc:sldMk cId="3872259648" sldId="380"/>
        </pc:sldMkLst>
      </pc:sldChg>
      <pc:sldChg chg="modSp add del mod modNotesTx">
        <pc:chgData name="延齡 楊" userId="3b99287881d56c4f" providerId="LiveId" clId="{CC4E5EA0-D66B-E642-9E96-1547555F8537}" dt="2020-07-14T04:50:25.422" v="527" actId="2696"/>
        <pc:sldMkLst>
          <pc:docMk/>
          <pc:sldMk cId="1044508731" sldId="383"/>
        </pc:sldMkLst>
        <pc:spChg chg="mod">
          <ac:chgData name="延齡 楊" userId="3b99287881d56c4f" providerId="LiveId" clId="{CC4E5EA0-D66B-E642-9E96-1547555F8537}" dt="2020-07-14T04:45:06.147" v="314" actId="20577"/>
          <ac:spMkLst>
            <pc:docMk/>
            <pc:sldMk cId="1044508731" sldId="383"/>
            <ac:spMk id="13" creationId="{34D36CDD-4849-49B9-94A2-1BA6F2DD3128}"/>
          </ac:spMkLst>
        </pc:spChg>
      </pc:sldChg>
      <pc:sldChg chg="modSp add del mod modNotesTx">
        <pc:chgData name="延齡 楊" userId="3b99287881d56c4f" providerId="LiveId" clId="{CC4E5EA0-D66B-E642-9E96-1547555F8537}" dt="2020-07-14T04:50:26.048" v="559" actId="2696"/>
        <pc:sldMkLst>
          <pc:docMk/>
          <pc:sldMk cId="2008221241" sldId="388"/>
        </pc:sldMkLst>
        <pc:spChg chg="mod">
          <ac:chgData name="延齡 楊" userId="3b99287881d56c4f" providerId="LiveId" clId="{CC4E5EA0-D66B-E642-9E96-1547555F8537}" dt="2020-07-14T04:42:52.904" v="186" actId="20577"/>
          <ac:spMkLst>
            <pc:docMk/>
            <pc:sldMk cId="2008221241" sldId="388"/>
            <ac:spMk id="63" creationId="{414C26AE-CE51-5047-8EE0-8DB773302491}"/>
          </ac:spMkLst>
        </pc:spChg>
      </pc:sldChg>
      <pc:sldChg chg="del">
        <pc:chgData name="延齡 楊" userId="3b99287881d56c4f" providerId="LiveId" clId="{CC4E5EA0-D66B-E642-9E96-1547555F8537}" dt="2020-07-14T04:42:08.289" v="72" actId="2696"/>
        <pc:sldMkLst>
          <pc:docMk/>
          <pc:sldMk cId="543947760" sldId="394"/>
        </pc:sldMkLst>
      </pc:sldChg>
      <pc:sldChg chg="del">
        <pc:chgData name="延齡 楊" userId="3b99287881d56c4f" providerId="LiveId" clId="{CC4E5EA0-D66B-E642-9E96-1547555F8537}" dt="2020-07-14T04:42:06.536" v="21" actId="2696"/>
        <pc:sldMkLst>
          <pc:docMk/>
          <pc:sldMk cId="2159696706" sldId="397"/>
        </pc:sldMkLst>
      </pc:sldChg>
      <pc:sldChg chg="del">
        <pc:chgData name="延齡 楊" userId="3b99287881d56c4f" providerId="LiveId" clId="{CC4E5EA0-D66B-E642-9E96-1547555F8537}" dt="2020-07-14T04:42:06.698" v="26" actId="2696"/>
        <pc:sldMkLst>
          <pc:docMk/>
          <pc:sldMk cId="4050472248" sldId="400"/>
        </pc:sldMkLst>
      </pc:sldChg>
      <pc:sldChg chg="del">
        <pc:chgData name="延齡 楊" userId="3b99287881d56c4f" providerId="LiveId" clId="{CC4E5EA0-D66B-E642-9E96-1547555F8537}" dt="2020-07-14T04:42:11.204" v="105" actId="2696"/>
        <pc:sldMkLst>
          <pc:docMk/>
          <pc:sldMk cId="1523353477" sldId="403"/>
        </pc:sldMkLst>
      </pc:sldChg>
      <pc:sldChg chg="del">
        <pc:chgData name="延齡 楊" userId="3b99287881d56c4f" providerId="LiveId" clId="{CC4E5EA0-D66B-E642-9E96-1547555F8537}" dt="2020-07-14T04:42:19.583" v="153" actId="2696"/>
        <pc:sldMkLst>
          <pc:docMk/>
          <pc:sldMk cId="1226549993" sldId="404"/>
        </pc:sldMkLst>
      </pc:sldChg>
      <pc:sldChg chg="del">
        <pc:chgData name="延齡 楊" userId="3b99287881d56c4f" providerId="LiveId" clId="{CC4E5EA0-D66B-E642-9E96-1547555F8537}" dt="2020-07-14T04:42:19.267" v="130" actId="2696"/>
        <pc:sldMkLst>
          <pc:docMk/>
          <pc:sldMk cId="2160764629" sldId="405"/>
        </pc:sldMkLst>
      </pc:sldChg>
      <pc:sldChg chg="del">
        <pc:chgData name="延齡 楊" userId="3b99287881d56c4f" providerId="LiveId" clId="{CC4E5EA0-D66B-E642-9E96-1547555F8537}" dt="2020-07-14T04:42:19.289" v="131" actId="2696"/>
        <pc:sldMkLst>
          <pc:docMk/>
          <pc:sldMk cId="2702601478" sldId="406"/>
        </pc:sldMkLst>
      </pc:sldChg>
      <pc:sldChg chg="del">
        <pc:chgData name="延齡 楊" userId="3b99287881d56c4f" providerId="LiveId" clId="{CC4E5EA0-D66B-E642-9E96-1547555F8537}" dt="2020-07-14T04:42:19.303" v="132" actId="2696"/>
        <pc:sldMkLst>
          <pc:docMk/>
          <pc:sldMk cId="23735278" sldId="407"/>
        </pc:sldMkLst>
      </pc:sldChg>
      <pc:sldChg chg="del">
        <pc:chgData name="延齡 楊" userId="3b99287881d56c4f" providerId="LiveId" clId="{CC4E5EA0-D66B-E642-9E96-1547555F8537}" dt="2020-07-14T04:42:19.316" v="133" actId="2696"/>
        <pc:sldMkLst>
          <pc:docMk/>
          <pc:sldMk cId="2034578820" sldId="408"/>
        </pc:sldMkLst>
      </pc:sldChg>
      <pc:sldChg chg="del">
        <pc:chgData name="延齡 楊" userId="3b99287881d56c4f" providerId="LiveId" clId="{CC4E5EA0-D66B-E642-9E96-1547555F8537}" dt="2020-07-14T04:42:19.330" v="134" actId="2696"/>
        <pc:sldMkLst>
          <pc:docMk/>
          <pc:sldMk cId="2653506396" sldId="409"/>
        </pc:sldMkLst>
      </pc:sldChg>
      <pc:sldChg chg="del">
        <pc:chgData name="延齡 楊" userId="3b99287881d56c4f" providerId="LiveId" clId="{CC4E5EA0-D66B-E642-9E96-1547555F8537}" dt="2020-07-14T04:42:19.343" v="135" actId="2696"/>
        <pc:sldMkLst>
          <pc:docMk/>
          <pc:sldMk cId="3572290847" sldId="410"/>
        </pc:sldMkLst>
      </pc:sldChg>
      <pc:sldChg chg="del">
        <pc:chgData name="延齡 楊" userId="3b99287881d56c4f" providerId="LiveId" clId="{CC4E5EA0-D66B-E642-9E96-1547555F8537}" dt="2020-07-14T04:42:19.369" v="137" actId="2696"/>
        <pc:sldMkLst>
          <pc:docMk/>
          <pc:sldMk cId="1448285017" sldId="411"/>
        </pc:sldMkLst>
      </pc:sldChg>
      <pc:sldChg chg="del">
        <pc:chgData name="延齡 楊" userId="3b99287881d56c4f" providerId="LiveId" clId="{CC4E5EA0-D66B-E642-9E96-1547555F8537}" dt="2020-07-14T04:42:19.393" v="139" actId="2696"/>
        <pc:sldMkLst>
          <pc:docMk/>
          <pc:sldMk cId="2409542411" sldId="412"/>
        </pc:sldMkLst>
      </pc:sldChg>
      <pc:sldChg chg="del">
        <pc:chgData name="延齡 楊" userId="3b99287881d56c4f" providerId="LiveId" clId="{CC4E5EA0-D66B-E642-9E96-1547555F8537}" dt="2020-07-14T04:42:19.416" v="141" actId="2696"/>
        <pc:sldMkLst>
          <pc:docMk/>
          <pc:sldMk cId="253297220" sldId="413"/>
        </pc:sldMkLst>
      </pc:sldChg>
      <pc:sldChg chg="del">
        <pc:chgData name="延齡 楊" userId="3b99287881d56c4f" providerId="LiveId" clId="{CC4E5EA0-D66B-E642-9E96-1547555F8537}" dt="2020-07-14T04:42:19.440" v="143" actId="2696"/>
        <pc:sldMkLst>
          <pc:docMk/>
          <pc:sldMk cId="2877821772" sldId="414"/>
        </pc:sldMkLst>
      </pc:sldChg>
      <pc:sldChg chg="del">
        <pc:chgData name="延齡 楊" userId="3b99287881d56c4f" providerId="LiveId" clId="{CC4E5EA0-D66B-E642-9E96-1547555F8537}" dt="2020-07-14T04:42:19.252" v="129" actId="2696"/>
        <pc:sldMkLst>
          <pc:docMk/>
          <pc:sldMk cId="3875622453" sldId="415"/>
        </pc:sldMkLst>
      </pc:sldChg>
      <pc:sldChg chg="del">
        <pc:chgData name="延齡 楊" userId="3b99287881d56c4f" providerId="LiveId" clId="{CC4E5EA0-D66B-E642-9E96-1547555F8537}" dt="2020-07-14T04:42:19.464" v="145" actId="2696"/>
        <pc:sldMkLst>
          <pc:docMk/>
          <pc:sldMk cId="2049815173" sldId="416"/>
        </pc:sldMkLst>
      </pc:sldChg>
      <pc:sldChg chg="del">
        <pc:chgData name="延齡 楊" userId="3b99287881d56c4f" providerId="LiveId" clId="{CC4E5EA0-D66B-E642-9E96-1547555F8537}" dt="2020-07-14T04:42:19.489" v="147" actId="2696"/>
        <pc:sldMkLst>
          <pc:docMk/>
          <pc:sldMk cId="4210294922" sldId="417"/>
        </pc:sldMkLst>
      </pc:sldChg>
      <pc:sldChg chg="del">
        <pc:chgData name="延齡 楊" userId="3b99287881d56c4f" providerId="LiveId" clId="{CC4E5EA0-D66B-E642-9E96-1547555F8537}" dt="2020-07-14T04:42:19.500" v="148" actId="2696"/>
        <pc:sldMkLst>
          <pc:docMk/>
          <pc:sldMk cId="2297262971" sldId="418"/>
        </pc:sldMkLst>
      </pc:sldChg>
      <pc:sldChg chg="del">
        <pc:chgData name="延齡 楊" userId="3b99287881d56c4f" providerId="LiveId" clId="{CC4E5EA0-D66B-E642-9E96-1547555F8537}" dt="2020-07-14T04:42:19.510" v="149" actId="2696"/>
        <pc:sldMkLst>
          <pc:docMk/>
          <pc:sldMk cId="849224904" sldId="419"/>
        </pc:sldMkLst>
      </pc:sldChg>
      <pc:sldChg chg="del">
        <pc:chgData name="延齡 楊" userId="3b99287881d56c4f" providerId="LiveId" clId="{CC4E5EA0-D66B-E642-9E96-1547555F8537}" dt="2020-07-14T04:42:19.519" v="150" actId="2696"/>
        <pc:sldMkLst>
          <pc:docMk/>
          <pc:sldMk cId="1419997771" sldId="420"/>
        </pc:sldMkLst>
      </pc:sldChg>
      <pc:sldChg chg="del">
        <pc:chgData name="延齡 楊" userId="3b99287881d56c4f" providerId="LiveId" clId="{CC4E5EA0-D66B-E642-9E96-1547555F8537}" dt="2020-07-14T04:42:19.529" v="151" actId="2696"/>
        <pc:sldMkLst>
          <pc:docMk/>
          <pc:sldMk cId="3393485132" sldId="421"/>
        </pc:sldMkLst>
      </pc:sldChg>
      <pc:sldChg chg="del">
        <pc:chgData name="延齡 楊" userId="3b99287881d56c4f" providerId="LiveId" clId="{CC4E5EA0-D66B-E642-9E96-1547555F8537}" dt="2020-07-14T04:42:19.559" v="152" actId="2696"/>
        <pc:sldMkLst>
          <pc:docMk/>
          <pc:sldMk cId="4056010817" sldId="422"/>
        </pc:sldMkLst>
      </pc:sldChg>
      <pc:sldChg chg="del">
        <pc:chgData name="延齡 楊" userId="3b99287881d56c4f" providerId="LiveId" clId="{CC4E5EA0-D66B-E642-9E96-1547555F8537}" dt="2020-07-14T04:42:19.357" v="136" actId="2696"/>
        <pc:sldMkLst>
          <pc:docMk/>
          <pc:sldMk cId="1775126838" sldId="423"/>
        </pc:sldMkLst>
      </pc:sldChg>
      <pc:sldChg chg="del">
        <pc:chgData name="延齡 楊" userId="3b99287881d56c4f" providerId="LiveId" clId="{CC4E5EA0-D66B-E642-9E96-1547555F8537}" dt="2020-07-14T04:42:19.382" v="138" actId="2696"/>
        <pc:sldMkLst>
          <pc:docMk/>
          <pc:sldMk cId="3457306675" sldId="424"/>
        </pc:sldMkLst>
      </pc:sldChg>
      <pc:sldChg chg="del">
        <pc:chgData name="延齡 楊" userId="3b99287881d56c4f" providerId="LiveId" clId="{CC4E5EA0-D66B-E642-9E96-1547555F8537}" dt="2020-07-14T04:42:19.405" v="140" actId="2696"/>
        <pc:sldMkLst>
          <pc:docMk/>
          <pc:sldMk cId="3695381730" sldId="425"/>
        </pc:sldMkLst>
      </pc:sldChg>
      <pc:sldChg chg="del">
        <pc:chgData name="延齡 楊" userId="3b99287881d56c4f" providerId="LiveId" clId="{CC4E5EA0-D66B-E642-9E96-1547555F8537}" dt="2020-07-14T04:42:19.429" v="142" actId="2696"/>
        <pc:sldMkLst>
          <pc:docMk/>
          <pc:sldMk cId="1702135856" sldId="426"/>
        </pc:sldMkLst>
      </pc:sldChg>
      <pc:sldChg chg="del">
        <pc:chgData name="延齡 楊" userId="3b99287881d56c4f" providerId="LiveId" clId="{CC4E5EA0-D66B-E642-9E96-1547555F8537}" dt="2020-07-14T04:42:19.452" v="144" actId="2696"/>
        <pc:sldMkLst>
          <pc:docMk/>
          <pc:sldMk cId="1140540821" sldId="427"/>
        </pc:sldMkLst>
      </pc:sldChg>
      <pc:sldChg chg="del">
        <pc:chgData name="延齡 楊" userId="3b99287881d56c4f" providerId="LiveId" clId="{CC4E5EA0-D66B-E642-9E96-1547555F8537}" dt="2020-07-14T04:42:19.476" v="146" actId="2696"/>
        <pc:sldMkLst>
          <pc:docMk/>
          <pc:sldMk cId="2755067214" sldId="428"/>
        </pc:sldMkLst>
      </pc:sldChg>
      <pc:sldChg chg="del">
        <pc:chgData name="延齡 楊" userId="3b99287881d56c4f" providerId="LiveId" clId="{CC4E5EA0-D66B-E642-9E96-1547555F8537}" dt="2020-07-14T04:42:11.541" v="118" actId="2696"/>
        <pc:sldMkLst>
          <pc:docMk/>
          <pc:sldMk cId="1986430192" sldId="429"/>
        </pc:sldMkLst>
      </pc:sldChg>
      <pc:sldChg chg="del">
        <pc:chgData name="延齡 楊" userId="3b99287881d56c4f" providerId="LiveId" clId="{CC4E5EA0-D66B-E642-9E96-1547555F8537}" dt="2020-07-14T04:42:08.767" v="79" actId="2696"/>
        <pc:sldMkLst>
          <pc:docMk/>
          <pc:sldMk cId="3991926794" sldId="430"/>
        </pc:sldMkLst>
      </pc:sldChg>
      <pc:sldChg chg="del">
        <pc:chgData name="延齡 楊" userId="3b99287881d56c4f" providerId="LiveId" clId="{CC4E5EA0-D66B-E642-9E96-1547555F8537}" dt="2020-07-14T04:42:08.369" v="75" actId="2696"/>
        <pc:sldMkLst>
          <pc:docMk/>
          <pc:sldMk cId="679362185" sldId="431"/>
        </pc:sldMkLst>
      </pc:sldChg>
      <pc:sldChg chg="del">
        <pc:chgData name="延齡 楊" userId="3b99287881d56c4f" providerId="LiveId" clId="{CC4E5EA0-D66B-E642-9E96-1547555F8537}" dt="2020-07-14T04:42:06.170" v="7" actId="2696"/>
        <pc:sldMkLst>
          <pc:docMk/>
          <pc:sldMk cId="3776920674" sldId="435"/>
        </pc:sldMkLst>
      </pc:sldChg>
      <pc:sldChg chg="del">
        <pc:chgData name="延齡 楊" userId="3b99287881d56c4f" providerId="LiveId" clId="{CC4E5EA0-D66B-E642-9E96-1547555F8537}" dt="2020-07-14T04:42:19.606" v="155" actId="2696"/>
        <pc:sldMkLst>
          <pc:docMk/>
          <pc:sldMk cId="1433010094" sldId="441"/>
        </pc:sldMkLst>
      </pc:sldChg>
      <pc:sldChg chg="del">
        <pc:chgData name="延齡 楊" userId="3b99287881d56c4f" providerId="LiveId" clId="{CC4E5EA0-D66B-E642-9E96-1547555F8537}" dt="2020-07-14T04:42:06.142" v="6" actId="2696"/>
        <pc:sldMkLst>
          <pc:docMk/>
          <pc:sldMk cId="1270423393" sldId="443"/>
        </pc:sldMkLst>
      </pc:sldChg>
      <pc:sldChg chg="del">
        <pc:chgData name="延齡 楊" userId="3b99287881d56c4f" providerId="LiveId" clId="{CC4E5EA0-D66B-E642-9E96-1547555F8537}" dt="2020-07-14T04:42:06.848" v="30" actId="2696"/>
        <pc:sldMkLst>
          <pc:docMk/>
          <pc:sldMk cId="2410168699" sldId="445"/>
        </pc:sldMkLst>
      </pc:sldChg>
      <pc:sldChg chg="del">
        <pc:chgData name="延齡 楊" userId="3b99287881d56c4f" providerId="LiveId" clId="{CC4E5EA0-D66B-E642-9E96-1547555F8537}" dt="2020-07-14T04:42:06.262" v="11" actId="2696"/>
        <pc:sldMkLst>
          <pc:docMk/>
          <pc:sldMk cId="121753143" sldId="447"/>
        </pc:sldMkLst>
      </pc:sldChg>
      <pc:sldChg chg="del">
        <pc:chgData name="延齡 楊" userId="3b99287881d56c4f" providerId="LiveId" clId="{CC4E5EA0-D66B-E642-9E96-1547555F8537}" dt="2020-07-14T04:42:06.191" v="8" actId="2696"/>
        <pc:sldMkLst>
          <pc:docMk/>
          <pc:sldMk cId="383769236" sldId="448"/>
        </pc:sldMkLst>
      </pc:sldChg>
      <pc:sldChg chg="addSp modSp add del mod modNotesTx">
        <pc:chgData name="延齡 楊" userId="3b99287881d56c4f" providerId="LiveId" clId="{CC4E5EA0-D66B-E642-9E96-1547555F8537}" dt="2020-07-14T04:50:25.848" v="549" actId="2696"/>
        <pc:sldMkLst>
          <pc:docMk/>
          <pc:sldMk cId="1292252211" sldId="449"/>
        </pc:sldMkLst>
        <pc:spChg chg="add mod">
          <ac:chgData name="延齡 楊" userId="3b99287881d56c4f" providerId="LiveId" clId="{CC4E5EA0-D66B-E642-9E96-1547555F8537}" dt="2020-07-14T04:43:38.094" v="226" actId="20577"/>
          <ac:spMkLst>
            <pc:docMk/>
            <pc:sldMk cId="1292252211" sldId="449"/>
            <ac:spMk id="8" creationId="{24AB3DDD-429C-AB41-BF2B-F9647365CDC8}"/>
          </ac:spMkLst>
        </pc:spChg>
      </pc:sldChg>
      <pc:sldChg chg="modSp add del mod modNotesTx">
        <pc:chgData name="延齡 楊" userId="3b99287881d56c4f" providerId="LiveId" clId="{CC4E5EA0-D66B-E642-9E96-1547555F8537}" dt="2020-07-14T04:50:25.809" v="547" actId="2696"/>
        <pc:sldMkLst>
          <pc:docMk/>
          <pc:sldMk cId="2462269111" sldId="450"/>
        </pc:sldMkLst>
        <pc:spChg chg="mod">
          <ac:chgData name="延齡 楊" userId="3b99287881d56c4f" providerId="LiveId" clId="{CC4E5EA0-D66B-E642-9E96-1547555F8537}" dt="2020-07-14T04:43:47.762" v="234" actId="20577"/>
          <ac:spMkLst>
            <pc:docMk/>
            <pc:sldMk cId="2462269111" sldId="450"/>
            <ac:spMk id="9" creationId="{D5D40F60-411A-475D-8088-90F0B3BA9E8C}"/>
          </ac:spMkLst>
        </pc:spChg>
      </pc:sldChg>
      <pc:sldChg chg="del">
        <pc:chgData name="延齡 楊" userId="3b99287881d56c4f" providerId="LiveId" clId="{CC4E5EA0-D66B-E642-9E96-1547555F8537}" dt="2020-07-14T04:42:11.707" v="123" actId="2696"/>
        <pc:sldMkLst>
          <pc:docMk/>
          <pc:sldMk cId="917189169" sldId="452"/>
        </pc:sldMkLst>
      </pc:sldChg>
      <pc:sldChg chg="del">
        <pc:chgData name="延齡 楊" userId="3b99287881d56c4f" providerId="LiveId" clId="{CC4E5EA0-D66B-E642-9E96-1547555F8537}" dt="2020-07-14T04:42:06.559" v="22" actId="2696"/>
        <pc:sldMkLst>
          <pc:docMk/>
          <pc:sldMk cId="237423548" sldId="458"/>
        </pc:sldMkLst>
      </pc:sldChg>
      <pc:sldChg chg="del">
        <pc:chgData name="延齡 楊" userId="3b99287881d56c4f" providerId="LiveId" clId="{CC4E5EA0-D66B-E642-9E96-1547555F8537}" dt="2020-07-14T04:42:06.469" v="19" actId="2696"/>
        <pc:sldMkLst>
          <pc:docMk/>
          <pc:sldMk cId="3206662612" sldId="460"/>
        </pc:sldMkLst>
      </pc:sldChg>
      <pc:sldChg chg="del">
        <pc:chgData name="延齡 楊" userId="3b99287881d56c4f" providerId="LiveId" clId="{CC4E5EA0-D66B-E642-9E96-1547555F8537}" dt="2020-07-14T04:42:11.183" v="104" actId="2696"/>
        <pc:sldMkLst>
          <pc:docMk/>
          <pc:sldMk cId="2420781784" sldId="463"/>
        </pc:sldMkLst>
      </pc:sldChg>
      <pc:sldChg chg="del">
        <pc:chgData name="延齡 楊" userId="3b99287881d56c4f" providerId="LiveId" clId="{CC4E5EA0-D66B-E642-9E96-1547555F8537}" dt="2020-07-14T04:42:11.280" v="108" actId="2696"/>
        <pc:sldMkLst>
          <pc:docMk/>
          <pc:sldMk cId="345089325" sldId="465"/>
        </pc:sldMkLst>
      </pc:sldChg>
      <pc:sldChg chg="del">
        <pc:chgData name="延齡 楊" userId="3b99287881d56c4f" providerId="LiveId" clId="{CC4E5EA0-D66B-E642-9E96-1547555F8537}" dt="2020-07-14T04:42:11.464" v="115" actId="2696"/>
        <pc:sldMkLst>
          <pc:docMk/>
          <pc:sldMk cId="1922345439" sldId="466"/>
        </pc:sldMkLst>
      </pc:sldChg>
      <pc:sldChg chg="del">
        <pc:chgData name="延齡 楊" userId="3b99287881d56c4f" providerId="LiveId" clId="{CC4E5EA0-D66B-E642-9E96-1547555F8537}" dt="2020-07-14T04:42:11.419" v="113" actId="2696"/>
        <pc:sldMkLst>
          <pc:docMk/>
          <pc:sldMk cId="2945628870" sldId="467"/>
        </pc:sldMkLst>
      </pc:sldChg>
      <pc:sldChg chg="del">
        <pc:chgData name="延齡 楊" userId="3b99287881d56c4f" providerId="LiveId" clId="{CC4E5EA0-D66B-E642-9E96-1547555F8537}" dt="2020-07-14T04:42:07.347" v="44" actId="2696"/>
        <pc:sldMkLst>
          <pc:docMk/>
          <pc:sldMk cId="2944186512" sldId="473"/>
        </pc:sldMkLst>
      </pc:sldChg>
      <pc:sldChg chg="del">
        <pc:chgData name="延齡 楊" userId="3b99287881d56c4f" providerId="LiveId" clId="{CC4E5EA0-D66B-E642-9E96-1547555F8537}" dt="2020-07-14T04:42:07.298" v="42" actId="2696"/>
        <pc:sldMkLst>
          <pc:docMk/>
          <pc:sldMk cId="51539733" sldId="474"/>
        </pc:sldMkLst>
      </pc:sldChg>
      <pc:sldChg chg="del">
        <pc:chgData name="延齡 楊" userId="3b99287881d56c4f" providerId="LiveId" clId="{CC4E5EA0-D66B-E642-9E96-1547555F8537}" dt="2020-07-14T04:42:07.319" v="43" actId="2696"/>
        <pc:sldMkLst>
          <pc:docMk/>
          <pc:sldMk cId="3659772438" sldId="475"/>
        </pc:sldMkLst>
      </pc:sldChg>
      <pc:sldChg chg="del">
        <pc:chgData name="延齡 楊" userId="3b99287881d56c4f" providerId="LiveId" clId="{CC4E5EA0-D66B-E642-9E96-1547555F8537}" dt="2020-07-14T04:42:07.522" v="51" actId="2696"/>
        <pc:sldMkLst>
          <pc:docMk/>
          <pc:sldMk cId="1323408573" sldId="476"/>
        </pc:sldMkLst>
      </pc:sldChg>
      <pc:sldChg chg="del">
        <pc:chgData name="延齡 楊" userId="3b99287881d56c4f" providerId="LiveId" clId="{CC4E5EA0-D66B-E642-9E96-1547555F8537}" dt="2020-07-14T04:42:07.468" v="49" actId="2696"/>
        <pc:sldMkLst>
          <pc:docMk/>
          <pc:sldMk cId="339447962" sldId="477"/>
        </pc:sldMkLst>
      </pc:sldChg>
      <pc:sldChg chg="del">
        <pc:chgData name="延齡 楊" userId="3b99287881d56c4f" providerId="LiveId" clId="{CC4E5EA0-D66B-E642-9E96-1547555F8537}" dt="2020-07-14T04:42:07.399" v="46" actId="2696"/>
        <pc:sldMkLst>
          <pc:docMk/>
          <pc:sldMk cId="2001039292" sldId="478"/>
        </pc:sldMkLst>
      </pc:sldChg>
      <pc:sldChg chg="del">
        <pc:chgData name="延齡 楊" userId="3b99287881d56c4f" providerId="LiveId" clId="{CC4E5EA0-D66B-E642-9E96-1547555F8537}" dt="2020-07-14T04:42:07.369" v="45" actId="2696"/>
        <pc:sldMkLst>
          <pc:docMk/>
          <pc:sldMk cId="2870495665" sldId="479"/>
        </pc:sldMkLst>
      </pc:sldChg>
      <pc:sldChg chg="del">
        <pc:chgData name="延齡 楊" userId="3b99287881d56c4f" providerId="LiveId" clId="{CC4E5EA0-D66B-E642-9E96-1547555F8537}" dt="2020-07-14T04:42:07.420" v="47" actId="2696"/>
        <pc:sldMkLst>
          <pc:docMk/>
          <pc:sldMk cId="2484190506" sldId="480"/>
        </pc:sldMkLst>
      </pc:sldChg>
      <pc:sldChg chg="del">
        <pc:chgData name="延齡 楊" userId="3b99287881d56c4f" providerId="LiveId" clId="{CC4E5EA0-D66B-E642-9E96-1547555F8537}" dt="2020-07-14T04:42:07.491" v="50" actId="2696"/>
        <pc:sldMkLst>
          <pc:docMk/>
          <pc:sldMk cId="4155947881" sldId="481"/>
        </pc:sldMkLst>
      </pc:sldChg>
      <pc:sldChg chg="modSp add del mod modNotesTx">
        <pc:chgData name="延齡 楊" userId="3b99287881d56c4f" providerId="LiveId" clId="{CC4E5EA0-D66B-E642-9E96-1547555F8537}" dt="2020-07-14T04:50:25.828" v="548" actId="2696"/>
        <pc:sldMkLst>
          <pc:docMk/>
          <pc:sldMk cId="996475686" sldId="482"/>
        </pc:sldMkLst>
        <pc:spChg chg="mod">
          <ac:chgData name="延齡 楊" userId="3b99287881d56c4f" providerId="LiveId" clId="{CC4E5EA0-D66B-E642-9E96-1547555F8537}" dt="2020-07-14T04:43:42.913" v="230" actId="20577"/>
          <ac:spMkLst>
            <pc:docMk/>
            <pc:sldMk cId="996475686" sldId="482"/>
            <ac:spMk id="7" creationId="{2EC6DABD-DE78-4826-B330-B3A5B930BEAB}"/>
          </ac:spMkLst>
        </pc:spChg>
      </pc:sldChg>
      <pc:sldChg chg="del">
        <pc:chgData name="延齡 楊" userId="3b99287881d56c4f" providerId="LiveId" clId="{CC4E5EA0-D66B-E642-9E96-1547555F8537}" dt="2020-07-14T04:42:08.180" v="68" actId="2696"/>
        <pc:sldMkLst>
          <pc:docMk/>
          <pc:sldMk cId="1388172804" sldId="483"/>
        </pc:sldMkLst>
      </pc:sldChg>
      <pc:sldChg chg="modSp add del mod modNotesTx">
        <pc:chgData name="延齡 楊" userId="3b99287881d56c4f" providerId="LiveId" clId="{CC4E5EA0-D66B-E642-9E96-1547555F8537}" dt="2020-07-14T04:50:26.006" v="557" actId="2696"/>
        <pc:sldMkLst>
          <pc:docMk/>
          <pc:sldMk cId="1004748248" sldId="484"/>
        </pc:sldMkLst>
        <pc:spChg chg="mod">
          <ac:chgData name="延齡 楊" userId="3b99287881d56c4f" providerId="LiveId" clId="{CC4E5EA0-D66B-E642-9E96-1547555F8537}" dt="2020-07-14T04:43:01.145" v="194" actId="20577"/>
          <ac:spMkLst>
            <pc:docMk/>
            <pc:sldMk cId="1004748248" sldId="484"/>
            <ac:spMk id="63" creationId="{414C26AE-CE51-5047-8EE0-8DB773302491}"/>
          </ac:spMkLst>
        </pc:spChg>
      </pc:sldChg>
      <pc:sldChg chg="modSp add del mod">
        <pc:chgData name="延齡 楊" userId="3b99287881d56c4f" providerId="LiveId" clId="{CC4E5EA0-D66B-E642-9E96-1547555F8537}" dt="2020-07-14T04:50:25.887" v="551" actId="2696"/>
        <pc:sldMkLst>
          <pc:docMk/>
          <pc:sldMk cId="955934249" sldId="485"/>
        </pc:sldMkLst>
        <pc:spChg chg="mod">
          <ac:chgData name="延齡 楊" userId="3b99287881d56c4f" providerId="LiveId" clId="{CC4E5EA0-D66B-E642-9E96-1547555F8537}" dt="2020-07-14T04:43:25.260" v="218" actId="20577"/>
          <ac:spMkLst>
            <pc:docMk/>
            <pc:sldMk cId="955934249" sldId="485"/>
            <ac:spMk id="11" creationId="{D1F73D1B-03D1-BC42-963D-AD8AEB826208}"/>
          </ac:spMkLst>
        </pc:spChg>
      </pc:sldChg>
      <pc:sldChg chg="modSp add del mod modNotesTx">
        <pc:chgData name="延齡 楊" userId="3b99287881d56c4f" providerId="LiveId" clId="{CC4E5EA0-D66B-E642-9E96-1547555F8537}" dt="2020-07-14T04:50:25.790" v="546" actId="2696"/>
        <pc:sldMkLst>
          <pc:docMk/>
          <pc:sldMk cId="4102061205" sldId="487"/>
        </pc:sldMkLst>
        <pc:spChg chg="mod">
          <ac:chgData name="延齡 楊" userId="3b99287881d56c4f" providerId="LiveId" clId="{CC4E5EA0-D66B-E642-9E96-1547555F8537}" dt="2020-07-14T04:43:51.528" v="238" actId="20577"/>
          <ac:spMkLst>
            <pc:docMk/>
            <pc:sldMk cId="4102061205" sldId="487"/>
            <ac:spMk id="11" creationId="{027A51CE-FA54-4E9B-99D5-E06454BE0279}"/>
          </ac:spMkLst>
        </pc:spChg>
      </pc:sldChg>
      <pc:sldChg chg="modSp add del mod modNotesTx">
        <pc:chgData name="延齡 楊" userId="3b99287881d56c4f" providerId="LiveId" clId="{CC4E5EA0-D66B-E642-9E96-1547555F8537}" dt="2020-07-14T04:50:25.772" v="545" actId="2696"/>
        <pc:sldMkLst>
          <pc:docMk/>
          <pc:sldMk cId="1174759972" sldId="488"/>
        </pc:sldMkLst>
        <pc:spChg chg="mod">
          <ac:chgData name="延齡 楊" userId="3b99287881d56c4f" providerId="LiveId" clId="{CC4E5EA0-D66B-E642-9E96-1547555F8537}" dt="2020-07-14T04:43:57.079" v="242" actId="20577"/>
          <ac:spMkLst>
            <pc:docMk/>
            <pc:sldMk cId="1174759972" sldId="488"/>
            <ac:spMk id="8" creationId="{4547EDFC-77E5-4354-B33E-7213C4CFEF60}"/>
          </ac:spMkLst>
        </pc:spChg>
      </pc:sldChg>
      <pc:sldChg chg="modSp add del mod modNotesTx">
        <pc:chgData name="延齡 楊" userId="3b99287881d56c4f" providerId="LiveId" clId="{CC4E5EA0-D66B-E642-9E96-1547555F8537}" dt="2020-07-14T04:50:25.753" v="544" actId="2696"/>
        <pc:sldMkLst>
          <pc:docMk/>
          <pc:sldMk cId="3763831319" sldId="489"/>
        </pc:sldMkLst>
        <pc:spChg chg="mod">
          <ac:chgData name="延齡 楊" userId="3b99287881d56c4f" providerId="LiveId" clId="{CC4E5EA0-D66B-E642-9E96-1547555F8537}" dt="2020-07-14T04:44:01.357" v="246" actId="20577"/>
          <ac:spMkLst>
            <pc:docMk/>
            <pc:sldMk cId="3763831319" sldId="489"/>
            <ac:spMk id="7" creationId="{8C1AD677-43F8-4BDE-9002-19C32028ED21}"/>
          </ac:spMkLst>
        </pc:spChg>
      </pc:sldChg>
      <pc:sldChg chg="modSp add del mod modNotesTx">
        <pc:chgData name="延齡 楊" userId="3b99287881d56c4f" providerId="LiveId" clId="{CC4E5EA0-D66B-E642-9E96-1547555F8537}" dt="2020-07-14T04:50:25.734" v="543" actId="2696"/>
        <pc:sldMkLst>
          <pc:docMk/>
          <pc:sldMk cId="753834141" sldId="490"/>
        </pc:sldMkLst>
        <pc:spChg chg="mod">
          <ac:chgData name="延齡 楊" userId="3b99287881d56c4f" providerId="LiveId" clId="{CC4E5EA0-D66B-E642-9E96-1547555F8537}" dt="2020-07-14T04:44:04.628" v="250" actId="20577"/>
          <ac:spMkLst>
            <pc:docMk/>
            <pc:sldMk cId="753834141" sldId="490"/>
            <ac:spMk id="8" creationId="{7DAEEFC5-B48A-40CF-8FF8-827B1EB25C48}"/>
          </ac:spMkLst>
        </pc:spChg>
      </pc:sldChg>
      <pc:sldChg chg="modSp add del mod modNotesTx">
        <pc:chgData name="延齡 楊" userId="3b99287881d56c4f" providerId="LiveId" clId="{CC4E5EA0-D66B-E642-9E96-1547555F8537}" dt="2020-07-14T04:50:25.715" v="542" actId="2696"/>
        <pc:sldMkLst>
          <pc:docMk/>
          <pc:sldMk cId="1355564723" sldId="491"/>
        </pc:sldMkLst>
        <pc:spChg chg="mod">
          <ac:chgData name="延齡 楊" userId="3b99287881d56c4f" providerId="LiveId" clId="{CC4E5EA0-D66B-E642-9E96-1547555F8537}" dt="2020-07-14T04:44:08.141" v="254" actId="20577"/>
          <ac:spMkLst>
            <pc:docMk/>
            <pc:sldMk cId="1355564723" sldId="491"/>
            <ac:spMk id="8" creationId="{5795B0CC-EBA1-4196-B252-87E7AE0E5B36}"/>
          </ac:spMkLst>
        </pc:spChg>
      </pc:sldChg>
      <pc:sldChg chg="modSp add del mod modNotesTx">
        <pc:chgData name="延齡 楊" userId="3b99287881d56c4f" providerId="LiveId" clId="{CC4E5EA0-D66B-E642-9E96-1547555F8537}" dt="2020-07-14T04:50:25.695" v="541" actId="2696"/>
        <pc:sldMkLst>
          <pc:docMk/>
          <pc:sldMk cId="1826472215" sldId="492"/>
        </pc:sldMkLst>
        <pc:spChg chg="mod">
          <ac:chgData name="延齡 楊" userId="3b99287881d56c4f" providerId="LiveId" clId="{CC4E5EA0-D66B-E642-9E96-1547555F8537}" dt="2020-07-14T04:44:12.852" v="258" actId="20577"/>
          <ac:spMkLst>
            <pc:docMk/>
            <pc:sldMk cId="1826472215" sldId="492"/>
            <ac:spMk id="7" creationId="{E446F72D-24D8-4BE1-8E71-B976E02F3D63}"/>
          </ac:spMkLst>
        </pc:spChg>
      </pc:sldChg>
      <pc:sldChg chg="del">
        <pc:chgData name="延齡 楊" userId="3b99287881d56c4f" providerId="LiveId" clId="{CC4E5EA0-D66B-E642-9E96-1547555F8537}" dt="2020-07-14T04:42:08.152" v="67" actId="2696"/>
        <pc:sldMkLst>
          <pc:docMk/>
          <pc:sldMk cId="2682484178" sldId="493"/>
        </pc:sldMkLst>
      </pc:sldChg>
      <pc:sldChg chg="del">
        <pc:chgData name="延齡 楊" userId="3b99287881d56c4f" providerId="LiveId" clId="{CC4E5EA0-D66B-E642-9E96-1547555F8537}" dt="2020-07-14T04:42:08.206" v="69" actId="2696"/>
        <pc:sldMkLst>
          <pc:docMk/>
          <pc:sldMk cId="2367990161" sldId="494"/>
        </pc:sldMkLst>
      </pc:sldChg>
      <pc:sldChg chg="del">
        <pc:chgData name="延齡 楊" userId="3b99287881d56c4f" providerId="LiveId" clId="{CC4E5EA0-D66B-E642-9E96-1547555F8537}" dt="2020-07-14T04:42:08.233" v="70" actId="2696"/>
        <pc:sldMkLst>
          <pc:docMk/>
          <pc:sldMk cId="433258188" sldId="495"/>
        </pc:sldMkLst>
      </pc:sldChg>
      <pc:sldChg chg="del">
        <pc:chgData name="延齡 楊" userId="3b99287881d56c4f" providerId="LiveId" clId="{CC4E5EA0-D66B-E642-9E96-1547555F8537}" dt="2020-07-14T04:42:08.269" v="71" actId="2696"/>
        <pc:sldMkLst>
          <pc:docMk/>
          <pc:sldMk cId="3702290133" sldId="496"/>
        </pc:sldMkLst>
      </pc:sldChg>
      <pc:sldChg chg="del">
        <pc:chgData name="延齡 楊" userId="3b99287881d56c4f" providerId="LiveId" clId="{CC4E5EA0-D66B-E642-9E96-1547555F8537}" dt="2020-07-14T04:42:11.734" v="124" actId="2696"/>
        <pc:sldMkLst>
          <pc:docMk/>
          <pc:sldMk cId="3686464681" sldId="497"/>
        </pc:sldMkLst>
      </pc:sldChg>
      <pc:sldChg chg="del">
        <pc:chgData name="延齡 楊" userId="3b99287881d56c4f" providerId="LiveId" clId="{CC4E5EA0-D66B-E642-9E96-1547555F8537}" dt="2020-07-14T04:42:11.332" v="110" actId="2696"/>
        <pc:sldMkLst>
          <pc:docMk/>
          <pc:sldMk cId="141535153" sldId="498"/>
        </pc:sldMkLst>
      </pc:sldChg>
      <pc:sldChg chg="del">
        <pc:chgData name="延齡 楊" userId="3b99287881d56c4f" providerId="LiveId" clId="{CC4E5EA0-D66B-E642-9E96-1547555F8537}" dt="2020-07-14T04:42:11.762" v="125" actId="2696"/>
        <pc:sldMkLst>
          <pc:docMk/>
          <pc:sldMk cId="111083271" sldId="499"/>
        </pc:sldMkLst>
      </pc:sldChg>
      <pc:sldChg chg="del">
        <pc:chgData name="延齡 楊" userId="3b99287881d56c4f" providerId="LiveId" clId="{CC4E5EA0-D66B-E642-9E96-1547555F8537}" dt="2020-07-14T04:42:08.393" v="76" actId="2696"/>
        <pc:sldMkLst>
          <pc:docMk/>
          <pc:sldMk cId="3217241350" sldId="500"/>
        </pc:sldMkLst>
      </pc:sldChg>
      <pc:sldChg chg="del">
        <pc:chgData name="延齡 楊" userId="3b99287881d56c4f" providerId="LiveId" clId="{CC4E5EA0-D66B-E642-9E96-1547555F8537}" dt="2020-07-14T04:42:08.415" v="77" actId="2696"/>
        <pc:sldMkLst>
          <pc:docMk/>
          <pc:sldMk cId="3103384127" sldId="501"/>
        </pc:sldMkLst>
      </pc:sldChg>
      <pc:sldChg chg="del">
        <pc:chgData name="延齡 楊" userId="3b99287881d56c4f" providerId="LiveId" clId="{CC4E5EA0-D66B-E642-9E96-1547555F8537}" dt="2020-07-14T04:42:10.120" v="88" actId="2696"/>
        <pc:sldMkLst>
          <pc:docMk/>
          <pc:sldMk cId="3215820966" sldId="502"/>
        </pc:sldMkLst>
      </pc:sldChg>
      <pc:sldChg chg="del">
        <pc:chgData name="延齡 楊" userId="3b99287881d56c4f" providerId="LiveId" clId="{CC4E5EA0-D66B-E642-9E96-1547555F8537}" dt="2020-07-14T04:42:11.490" v="116" actId="2696"/>
        <pc:sldMkLst>
          <pc:docMk/>
          <pc:sldMk cId="214831627" sldId="503"/>
        </pc:sldMkLst>
      </pc:sldChg>
      <pc:sldChg chg="del">
        <pc:chgData name="延齡 楊" userId="3b99287881d56c4f" providerId="LiveId" clId="{CC4E5EA0-D66B-E642-9E96-1547555F8537}" dt="2020-07-14T04:42:11.231" v="106" actId="2696"/>
        <pc:sldMkLst>
          <pc:docMk/>
          <pc:sldMk cId="380128792" sldId="504"/>
        </pc:sldMkLst>
      </pc:sldChg>
      <pc:sldChg chg="modSp add del mod modNotesTx">
        <pc:chgData name="延齡 楊" userId="3b99287881d56c4f" providerId="LiveId" clId="{CC4E5EA0-D66B-E642-9E96-1547555F8537}" dt="2020-07-14T04:50:25.947" v="554" actId="2696"/>
        <pc:sldMkLst>
          <pc:docMk/>
          <pc:sldMk cId="28088108" sldId="507"/>
        </pc:sldMkLst>
        <pc:spChg chg="mod">
          <ac:chgData name="延齡 楊" userId="3b99287881d56c4f" providerId="LiveId" clId="{CC4E5EA0-D66B-E642-9E96-1547555F8537}" dt="2020-07-14T04:43:13.149" v="206" actId="20577"/>
          <ac:spMkLst>
            <pc:docMk/>
            <pc:sldMk cId="28088108" sldId="507"/>
            <ac:spMk id="63" creationId="{414C26AE-CE51-5047-8EE0-8DB773302491}"/>
          </ac:spMkLst>
        </pc:spChg>
      </pc:sldChg>
      <pc:sldChg chg="del">
        <pc:chgData name="延齡 楊" userId="3b99287881d56c4f" providerId="LiveId" clId="{CC4E5EA0-D66B-E642-9E96-1547555F8537}" dt="2020-07-14T04:42:08.072" v="65" actId="2696"/>
        <pc:sldMkLst>
          <pc:docMk/>
          <pc:sldMk cId="2993060404" sldId="508"/>
        </pc:sldMkLst>
      </pc:sldChg>
      <pc:sldChg chg="del">
        <pc:chgData name="延齡 楊" userId="3b99287881d56c4f" providerId="LiveId" clId="{CC4E5EA0-D66B-E642-9E96-1547555F8537}" dt="2020-07-14T04:42:19.200" v="127" actId="2696"/>
        <pc:sldMkLst>
          <pc:docMk/>
          <pc:sldMk cId="653259684" sldId="509"/>
        </pc:sldMkLst>
      </pc:sldChg>
      <pc:sldChg chg="del">
        <pc:chgData name="延齡 楊" userId="3b99287881d56c4f" providerId="LiveId" clId="{CC4E5EA0-D66B-E642-9E96-1547555F8537}" dt="2020-07-14T04:42:07.641" v="55" actId="2696"/>
        <pc:sldMkLst>
          <pc:docMk/>
          <pc:sldMk cId="1889418123" sldId="510"/>
        </pc:sldMkLst>
      </pc:sldChg>
      <pc:sldChg chg="del">
        <pc:chgData name="延齡 楊" userId="3b99287881d56c4f" providerId="LiveId" clId="{CC4E5EA0-D66B-E642-9E96-1547555F8537}" dt="2020-07-14T04:42:07.972" v="62" actId="2696"/>
        <pc:sldMkLst>
          <pc:docMk/>
          <pc:sldMk cId="323822687" sldId="511"/>
        </pc:sldMkLst>
      </pc:sldChg>
      <pc:sldChg chg="modSp add del mod">
        <pc:chgData name="延齡 楊" userId="3b99287881d56c4f" providerId="LiveId" clId="{CC4E5EA0-D66B-E642-9E96-1547555F8537}" dt="2020-07-14T04:50:25.927" v="553" actId="2696"/>
        <pc:sldMkLst>
          <pc:docMk/>
          <pc:sldMk cId="1172854658" sldId="512"/>
        </pc:sldMkLst>
        <pc:spChg chg="mod">
          <ac:chgData name="延齡 楊" userId="3b99287881d56c4f" providerId="LiveId" clId="{CC4E5EA0-D66B-E642-9E96-1547555F8537}" dt="2020-07-14T04:43:17.741" v="210" actId="20577"/>
          <ac:spMkLst>
            <pc:docMk/>
            <pc:sldMk cId="1172854658" sldId="512"/>
            <ac:spMk id="63" creationId="{414C26AE-CE51-5047-8EE0-8DB773302491}"/>
          </ac:spMkLst>
        </pc:spChg>
      </pc:sldChg>
      <pc:sldChg chg="del">
        <pc:chgData name="延齡 楊" userId="3b99287881d56c4f" providerId="LiveId" clId="{CC4E5EA0-D66B-E642-9E96-1547555F8537}" dt="2020-07-14T04:42:08.036" v="64" actId="2696"/>
        <pc:sldMkLst>
          <pc:docMk/>
          <pc:sldMk cId="1093798651" sldId="514"/>
        </pc:sldMkLst>
      </pc:sldChg>
      <pc:sldChg chg="del">
        <pc:chgData name="延齡 楊" userId="3b99287881d56c4f" providerId="LiveId" clId="{CC4E5EA0-D66B-E642-9E96-1547555F8537}" dt="2020-07-14T04:42:08.343" v="74" actId="2696"/>
        <pc:sldMkLst>
          <pc:docMk/>
          <pc:sldMk cId="1279212643" sldId="515"/>
        </pc:sldMkLst>
      </pc:sldChg>
      <pc:sldChg chg="del">
        <pc:chgData name="延齡 楊" userId="3b99287881d56c4f" providerId="LiveId" clId="{CC4E5EA0-D66B-E642-9E96-1547555F8537}" dt="2020-07-14T04:42:07.903" v="60" actId="2696"/>
        <pc:sldMkLst>
          <pc:docMk/>
          <pc:sldMk cId="3462253652" sldId="516"/>
        </pc:sldMkLst>
      </pc:sldChg>
      <pc:sldChg chg="del">
        <pc:chgData name="延齡 楊" userId="3b99287881d56c4f" providerId="LiveId" clId="{CC4E5EA0-D66B-E642-9E96-1547555F8537}" dt="2020-07-14T04:42:07.249" v="40" actId="2696"/>
        <pc:sldMkLst>
          <pc:docMk/>
          <pc:sldMk cId="138423846" sldId="517"/>
        </pc:sldMkLst>
      </pc:sldChg>
      <pc:sldChg chg="del">
        <pc:chgData name="延齡 楊" userId="3b99287881d56c4f" providerId="LiveId" clId="{CC4E5EA0-D66B-E642-9E96-1547555F8537}" dt="2020-07-14T04:42:07.448" v="48" actId="2696"/>
        <pc:sldMkLst>
          <pc:docMk/>
          <pc:sldMk cId="2352864852" sldId="518"/>
        </pc:sldMkLst>
      </pc:sldChg>
      <pc:sldChg chg="del">
        <pc:chgData name="延齡 楊" userId="3b99287881d56c4f" providerId="LiveId" clId="{CC4E5EA0-D66B-E642-9E96-1547555F8537}" dt="2020-07-14T04:42:07.815" v="58" actId="2696"/>
        <pc:sldMkLst>
          <pc:docMk/>
          <pc:sldMk cId="3496168535" sldId="519"/>
        </pc:sldMkLst>
      </pc:sldChg>
      <pc:sldChg chg="del">
        <pc:chgData name="延齡 楊" userId="3b99287881d56c4f" providerId="LiveId" clId="{CC4E5EA0-D66B-E642-9E96-1547555F8537}" dt="2020-07-14T04:42:07.554" v="52" actId="2696"/>
        <pc:sldMkLst>
          <pc:docMk/>
          <pc:sldMk cId="832872947" sldId="520"/>
        </pc:sldMkLst>
      </pc:sldChg>
      <pc:sldChg chg="del">
        <pc:chgData name="延齡 楊" userId="3b99287881d56c4f" providerId="LiveId" clId="{CC4E5EA0-D66B-E642-9E96-1547555F8537}" dt="2020-07-14T04:42:07.051" v="35" actId="2696"/>
        <pc:sldMkLst>
          <pc:docMk/>
          <pc:sldMk cId="1710096165" sldId="521"/>
        </pc:sldMkLst>
      </pc:sldChg>
      <pc:sldChg chg="del">
        <pc:chgData name="延齡 楊" userId="3b99287881d56c4f" providerId="LiveId" clId="{CC4E5EA0-D66B-E642-9E96-1547555F8537}" dt="2020-07-14T04:42:07.270" v="41" actId="2696"/>
        <pc:sldMkLst>
          <pc:docMk/>
          <pc:sldMk cId="988373800" sldId="522"/>
        </pc:sldMkLst>
      </pc:sldChg>
      <pc:sldChg chg="del">
        <pc:chgData name="延齡 楊" userId="3b99287881d56c4f" providerId="LiveId" clId="{CC4E5EA0-D66B-E642-9E96-1547555F8537}" dt="2020-07-14T04:42:07.592" v="53" actId="2696"/>
        <pc:sldMkLst>
          <pc:docMk/>
          <pc:sldMk cId="1612453521" sldId="523"/>
        </pc:sldMkLst>
      </pc:sldChg>
      <pc:sldChg chg="del">
        <pc:chgData name="延齡 楊" userId="3b99287881d56c4f" providerId="LiveId" clId="{CC4E5EA0-D66B-E642-9E96-1547555F8537}" dt="2020-07-14T04:42:08.120" v="66" actId="2696"/>
        <pc:sldMkLst>
          <pc:docMk/>
          <pc:sldMk cId="2183516814" sldId="524"/>
        </pc:sldMkLst>
      </pc:sldChg>
      <pc:sldChg chg="del">
        <pc:chgData name="延齡 楊" userId="3b99287881d56c4f" providerId="LiveId" clId="{CC4E5EA0-D66B-E642-9E96-1547555F8537}" dt="2020-07-14T04:42:08.568" v="78" actId="2696"/>
        <pc:sldMkLst>
          <pc:docMk/>
          <pc:sldMk cId="2218965614" sldId="525"/>
        </pc:sldMkLst>
      </pc:sldChg>
      <pc:sldChg chg="del">
        <pc:chgData name="延齡 楊" userId="3b99287881d56c4f" providerId="LiveId" clId="{CC4E5EA0-D66B-E642-9E96-1547555F8537}" dt="2020-07-14T04:42:09.222" v="83" actId="2696"/>
        <pc:sldMkLst>
          <pc:docMk/>
          <pc:sldMk cId="2051937083" sldId="527"/>
        </pc:sldMkLst>
      </pc:sldChg>
      <pc:sldChg chg="del">
        <pc:chgData name="延齡 楊" userId="3b99287881d56c4f" providerId="LiveId" clId="{CC4E5EA0-D66B-E642-9E96-1547555F8537}" dt="2020-07-14T04:42:08.825" v="80" actId="2696"/>
        <pc:sldMkLst>
          <pc:docMk/>
          <pc:sldMk cId="2782336327" sldId="528"/>
        </pc:sldMkLst>
      </pc:sldChg>
      <pc:sldChg chg="del">
        <pc:chgData name="延齡 楊" userId="3b99287881d56c4f" providerId="LiveId" clId="{CC4E5EA0-D66B-E642-9E96-1547555F8537}" dt="2020-07-14T04:42:08.883" v="81" actId="2696"/>
        <pc:sldMkLst>
          <pc:docMk/>
          <pc:sldMk cId="1752215581" sldId="529"/>
        </pc:sldMkLst>
      </pc:sldChg>
      <pc:sldChg chg="del">
        <pc:chgData name="延齡 楊" userId="3b99287881d56c4f" providerId="LiveId" clId="{CC4E5EA0-D66B-E642-9E96-1547555F8537}" dt="2020-07-14T04:42:08.945" v="82" actId="2696"/>
        <pc:sldMkLst>
          <pc:docMk/>
          <pc:sldMk cId="4215978590" sldId="530"/>
        </pc:sldMkLst>
      </pc:sldChg>
      <pc:sldChg chg="del">
        <pc:chgData name="延齡 楊" userId="3b99287881d56c4f" providerId="LiveId" clId="{CC4E5EA0-D66B-E642-9E96-1547555F8537}" dt="2020-07-14T04:42:11.513" v="117" actId="2696"/>
        <pc:sldMkLst>
          <pc:docMk/>
          <pc:sldMk cId="197449871" sldId="531"/>
        </pc:sldMkLst>
      </pc:sldChg>
      <pc:sldChg chg="del">
        <pc:chgData name="延齡 楊" userId="3b99287881d56c4f" providerId="LiveId" clId="{CC4E5EA0-D66B-E642-9E96-1547555F8537}" dt="2020-07-14T04:42:11.564" v="119" actId="2696"/>
        <pc:sldMkLst>
          <pc:docMk/>
          <pc:sldMk cId="1533094593" sldId="533"/>
        </pc:sldMkLst>
      </pc:sldChg>
      <pc:sldChg chg="del">
        <pc:chgData name="延齡 楊" userId="3b99287881d56c4f" providerId="LiveId" clId="{CC4E5EA0-D66B-E642-9E96-1547555F8537}" dt="2020-07-14T04:42:11.630" v="121" actId="2696"/>
        <pc:sldMkLst>
          <pc:docMk/>
          <pc:sldMk cId="42948565" sldId="535"/>
        </pc:sldMkLst>
      </pc:sldChg>
      <pc:sldChg chg="del">
        <pc:chgData name="延齡 楊" userId="3b99287881d56c4f" providerId="LiveId" clId="{CC4E5EA0-D66B-E642-9E96-1547555F8537}" dt="2020-07-14T04:42:11.668" v="122" actId="2696"/>
        <pc:sldMkLst>
          <pc:docMk/>
          <pc:sldMk cId="2895179895" sldId="536"/>
        </pc:sldMkLst>
      </pc:sldChg>
      <pc:sldChg chg="del">
        <pc:chgData name="延齡 楊" userId="3b99287881d56c4f" providerId="LiveId" clId="{CC4E5EA0-D66B-E642-9E96-1547555F8537}" dt="2020-07-14T04:42:11.159" v="103" actId="2696"/>
        <pc:sldMkLst>
          <pc:docMk/>
          <pc:sldMk cId="103800745" sldId="537"/>
        </pc:sldMkLst>
      </pc:sldChg>
      <pc:sldChg chg="del">
        <pc:chgData name="延齡 楊" userId="3b99287881d56c4f" providerId="LiveId" clId="{CC4E5EA0-D66B-E642-9E96-1547555F8537}" dt="2020-07-14T04:42:10.793" v="95" actId="2696"/>
        <pc:sldMkLst>
          <pc:docMk/>
          <pc:sldMk cId="1302122051" sldId="539"/>
        </pc:sldMkLst>
      </pc:sldChg>
      <pc:sldChg chg="del">
        <pc:chgData name="延齡 楊" userId="3b99287881d56c4f" providerId="LiveId" clId="{CC4E5EA0-D66B-E642-9E96-1547555F8537}" dt="2020-07-14T04:42:10.835" v="96" actId="2696"/>
        <pc:sldMkLst>
          <pc:docMk/>
          <pc:sldMk cId="3140430021" sldId="540"/>
        </pc:sldMkLst>
      </pc:sldChg>
      <pc:sldChg chg="del">
        <pc:chgData name="延齡 楊" userId="3b99287881d56c4f" providerId="LiveId" clId="{CC4E5EA0-D66B-E642-9E96-1547555F8537}" dt="2020-07-14T04:42:10.868" v="97" actId="2696"/>
        <pc:sldMkLst>
          <pc:docMk/>
          <pc:sldMk cId="124794353" sldId="541"/>
        </pc:sldMkLst>
      </pc:sldChg>
      <pc:sldChg chg="del">
        <pc:chgData name="延齡 楊" userId="3b99287881d56c4f" providerId="LiveId" clId="{CC4E5EA0-D66B-E642-9E96-1547555F8537}" dt="2020-07-14T04:42:10.894" v="98" actId="2696"/>
        <pc:sldMkLst>
          <pc:docMk/>
          <pc:sldMk cId="1633880098" sldId="542"/>
        </pc:sldMkLst>
      </pc:sldChg>
      <pc:sldChg chg="modSp add del mod modNotesTx">
        <pc:chgData name="延齡 楊" userId="3b99287881d56c4f" providerId="LiveId" clId="{CC4E5EA0-D66B-E642-9E96-1547555F8537}" dt="2020-07-14T04:50:26.026" v="558" actId="2696"/>
        <pc:sldMkLst>
          <pc:docMk/>
          <pc:sldMk cId="753318745" sldId="543"/>
        </pc:sldMkLst>
        <pc:spChg chg="mod">
          <ac:chgData name="延齡 楊" userId="3b99287881d56c4f" providerId="LiveId" clId="{CC4E5EA0-D66B-E642-9E96-1547555F8537}" dt="2020-07-14T04:42:56.963" v="190" actId="20577"/>
          <ac:spMkLst>
            <pc:docMk/>
            <pc:sldMk cId="753318745" sldId="543"/>
            <ac:spMk id="63" creationId="{414C26AE-CE51-5047-8EE0-8DB773302491}"/>
          </ac:spMkLst>
        </pc:spChg>
      </pc:sldChg>
      <pc:sldChg chg="modSp add del mod modNotesTx">
        <pc:chgData name="延齡 楊" userId="3b99287881d56c4f" providerId="LiveId" clId="{CC4E5EA0-D66B-E642-9E96-1547555F8537}" dt="2020-07-14T04:50:25.986" v="556" actId="2696"/>
        <pc:sldMkLst>
          <pc:docMk/>
          <pc:sldMk cId="856892011" sldId="544"/>
        </pc:sldMkLst>
        <pc:spChg chg="mod">
          <ac:chgData name="延齡 楊" userId="3b99287881d56c4f" providerId="LiveId" clId="{CC4E5EA0-D66B-E642-9E96-1547555F8537}" dt="2020-07-14T04:43:05.591" v="198" actId="20577"/>
          <ac:spMkLst>
            <pc:docMk/>
            <pc:sldMk cId="856892011" sldId="544"/>
            <ac:spMk id="63" creationId="{414C26AE-CE51-5047-8EE0-8DB773302491}"/>
          </ac:spMkLst>
        </pc:spChg>
      </pc:sldChg>
      <pc:sldChg chg="modSp add del mod modNotesTx">
        <pc:chgData name="延齡 楊" userId="3b99287881d56c4f" providerId="LiveId" clId="{CC4E5EA0-D66B-E642-9E96-1547555F8537}" dt="2020-07-14T04:50:25.967" v="555" actId="2696"/>
        <pc:sldMkLst>
          <pc:docMk/>
          <pc:sldMk cId="3478005991" sldId="545"/>
        </pc:sldMkLst>
        <pc:spChg chg="mod">
          <ac:chgData name="延齡 楊" userId="3b99287881d56c4f" providerId="LiveId" clId="{CC4E5EA0-D66B-E642-9E96-1547555F8537}" dt="2020-07-14T04:43:09.539" v="202" actId="20577"/>
          <ac:spMkLst>
            <pc:docMk/>
            <pc:sldMk cId="3478005991" sldId="545"/>
            <ac:spMk id="63" creationId="{414C26AE-CE51-5047-8EE0-8DB773302491}"/>
          </ac:spMkLst>
        </pc:spChg>
      </pc:sldChg>
      <pc:sldChg chg="modSp add del mod modNotesTx">
        <pc:chgData name="延齡 楊" userId="3b99287881d56c4f" providerId="LiveId" clId="{CC4E5EA0-D66B-E642-9E96-1547555F8537}" dt="2020-07-14T04:50:25.907" v="552" actId="2696"/>
        <pc:sldMkLst>
          <pc:docMk/>
          <pc:sldMk cId="2994226951" sldId="546"/>
        </pc:sldMkLst>
        <pc:spChg chg="mod">
          <ac:chgData name="延齡 楊" userId="3b99287881d56c4f" providerId="LiveId" clId="{CC4E5EA0-D66B-E642-9E96-1547555F8537}" dt="2020-07-14T04:43:20.908" v="214" actId="20577"/>
          <ac:spMkLst>
            <pc:docMk/>
            <pc:sldMk cId="2994226951" sldId="546"/>
            <ac:spMk id="63" creationId="{414C26AE-CE51-5047-8EE0-8DB773302491}"/>
          </ac:spMkLst>
        </pc:spChg>
      </pc:sldChg>
      <pc:sldChg chg="del">
        <pc:chgData name="延齡 楊" userId="3b99287881d56c4f" providerId="LiveId" clId="{CC4E5EA0-D66B-E642-9E96-1547555F8537}" dt="2020-07-14T04:42:06.305" v="13" actId="2696"/>
        <pc:sldMkLst>
          <pc:docMk/>
          <pc:sldMk cId="2111860681" sldId="547"/>
        </pc:sldMkLst>
      </pc:sldChg>
      <pc:sldChg chg="del">
        <pc:chgData name="延齡 楊" userId="3b99287881d56c4f" providerId="LiveId" clId="{CC4E5EA0-D66B-E642-9E96-1547555F8537}" dt="2020-07-14T04:42:06.325" v="14" actId="2696"/>
        <pc:sldMkLst>
          <pc:docMk/>
          <pc:sldMk cId="2702051049" sldId="548"/>
        </pc:sldMkLst>
      </pc:sldChg>
      <pc:sldChg chg="del">
        <pc:chgData name="延齡 楊" userId="3b99287881d56c4f" providerId="LiveId" clId="{CC4E5EA0-D66B-E642-9E96-1547555F8537}" dt="2020-07-14T04:42:06.400" v="17" actId="2696"/>
        <pc:sldMkLst>
          <pc:docMk/>
          <pc:sldMk cId="1166556155" sldId="549"/>
        </pc:sldMkLst>
      </pc:sldChg>
      <pc:sldChg chg="del">
        <pc:chgData name="延齡 楊" userId="3b99287881d56c4f" providerId="LiveId" clId="{CC4E5EA0-D66B-E642-9E96-1547555F8537}" dt="2020-07-14T04:42:06.371" v="16" actId="2696"/>
        <pc:sldMkLst>
          <pc:docMk/>
          <pc:sldMk cId="2454805894" sldId="550"/>
        </pc:sldMkLst>
      </pc:sldChg>
      <pc:sldChg chg="del">
        <pc:chgData name="延齡 楊" userId="3b99287881d56c4f" providerId="LiveId" clId="{CC4E5EA0-D66B-E642-9E96-1547555F8537}" dt="2020-07-14T04:42:06.349" v="15" actId="2696"/>
        <pc:sldMkLst>
          <pc:docMk/>
          <pc:sldMk cId="2073980117" sldId="551"/>
        </pc:sldMkLst>
      </pc:sldChg>
      <pc:sldChg chg="del">
        <pc:chgData name="延齡 楊" userId="3b99287881d56c4f" providerId="LiveId" clId="{CC4E5EA0-D66B-E642-9E96-1547555F8537}" dt="2020-07-14T04:42:06.505" v="20" actId="2696"/>
        <pc:sldMkLst>
          <pc:docMk/>
          <pc:sldMk cId="3527771540" sldId="552"/>
        </pc:sldMkLst>
      </pc:sldChg>
      <pc:sldChg chg="del">
        <pc:chgData name="延齡 楊" userId="3b99287881d56c4f" providerId="LiveId" clId="{CC4E5EA0-D66B-E642-9E96-1547555F8537}" dt="2020-07-14T04:42:06.425" v="18" actId="2696"/>
        <pc:sldMkLst>
          <pc:docMk/>
          <pc:sldMk cId="3161142944" sldId="553"/>
        </pc:sldMkLst>
      </pc:sldChg>
      <pc:sldChg chg="del">
        <pc:chgData name="延齡 楊" userId="3b99287881d56c4f" providerId="LiveId" clId="{CC4E5EA0-D66B-E642-9E96-1547555F8537}" dt="2020-07-14T04:42:06.029" v="2" actId="2696"/>
        <pc:sldMkLst>
          <pc:docMk/>
          <pc:sldMk cId="437657657" sldId="554"/>
        </pc:sldMkLst>
      </pc:sldChg>
      <pc:sldChg chg="del">
        <pc:chgData name="延齡 楊" userId="3b99287881d56c4f" providerId="LiveId" clId="{CC4E5EA0-D66B-E642-9E96-1547555F8537}" dt="2020-07-14T04:42:08.012" v="63" actId="2696"/>
        <pc:sldMkLst>
          <pc:docMk/>
          <pc:sldMk cId="46857639" sldId="555"/>
        </pc:sldMkLst>
      </pc:sldChg>
      <pc:sldChg chg="del">
        <pc:chgData name="延齡 楊" userId="3b99287881d56c4f" providerId="LiveId" clId="{CC4E5EA0-D66B-E642-9E96-1547555F8537}" dt="2020-07-14T04:42:10.766" v="94" actId="2696"/>
        <pc:sldMkLst>
          <pc:docMk/>
          <pc:sldMk cId="2364940774" sldId="556"/>
        </pc:sldMkLst>
      </pc:sldChg>
      <pc:sldChg chg="del">
        <pc:chgData name="延齡 楊" userId="3b99287881d56c4f" providerId="LiveId" clId="{CC4E5EA0-D66B-E642-9E96-1547555F8537}" dt="2020-07-14T04:42:11.138" v="102" actId="2696"/>
        <pc:sldMkLst>
          <pc:docMk/>
          <pc:sldMk cId="1123647040" sldId="557"/>
        </pc:sldMkLst>
      </pc:sldChg>
      <pc:sldChg chg="del">
        <pc:chgData name="延齡 楊" userId="3b99287881d56c4f" providerId="LiveId" clId="{CC4E5EA0-D66B-E642-9E96-1547555F8537}" dt="2020-07-14T04:42:11.434" v="114" actId="2696"/>
        <pc:sldMkLst>
          <pc:docMk/>
          <pc:sldMk cId="2484102954" sldId="559"/>
        </pc:sldMkLst>
      </pc:sldChg>
      <pc:sldChg chg="del">
        <pc:chgData name="延齡 楊" userId="3b99287881d56c4f" providerId="LiveId" clId="{CC4E5EA0-D66B-E642-9E96-1547555F8537}" dt="2020-07-14T04:42:06.001" v="1" actId="2696"/>
        <pc:sldMkLst>
          <pc:docMk/>
          <pc:sldMk cId="740588044" sldId="560"/>
        </pc:sldMkLst>
      </pc:sldChg>
      <pc:sldChg chg="del">
        <pc:chgData name="延齡 楊" userId="3b99287881d56c4f" providerId="LiveId" clId="{CC4E5EA0-D66B-E642-9E96-1547555F8537}" dt="2020-07-14T04:42:09.738" v="86" actId="2696"/>
        <pc:sldMkLst>
          <pc:docMk/>
          <pc:sldMk cId="3734787371" sldId="561"/>
        </pc:sldMkLst>
      </pc:sldChg>
      <pc:sldChg chg="del">
        <pc:chgData name="延齡 楊" userId="3b99287881d56c4f" providerId="LiveId" clId="{CC4E5EA0-D66B-E642-9E96-1547555F8537}" dt="2020-07-14T04:42:10.284" v="90" actId="2696"/>
        <pc:sldMkLst>
          <pc:docMk/>
          <pc:sldMk cId="2382488593" sldId="562"/>
        </pc:sldMkLst>
      </pc:sldChg>
      <pc:sldChg chg="del">
        <pc:chgData name="延齡 楊" userId="3b99287881d56c4f" providerId="LiveId" clId="{CC4E5EA0-D66B-E642-9E96-1547555F8537}" dt="2020-07-14T04:42:10.420" v="91" actId="2696"/>
        <pc:sldMkLst>
          <pc:docMk/>
          <pc:sldMk cId="1729969707" sldId="563"/>
        </pc:sldMkLst>
      </pc:sldChg>
      <pc:sldChg chg="del">
        <pc:chgData name="延齡 楊" userId="3b99287881d56c4f" providerId="LiveId" clId="{CC4E5EA0-D66B-E642-9E96-1547555F8537}" dt="2020-07-14T04:42:10.634" v="92" actId="2696"/>
        <pc:sldMkLst>
          <pc:docMk/>
          <pc:sldMk cId="3585007" sldId="564"/>
        </pc:sldMkLst>
      </pc:sldChg>
      <pc:sldChg chg="del">
        <pc:chgData name="延齡 楊" userId="3b99287881d56c4f" providerId="LiveId" clId="{CC4E5EA0-D66B-E642-9E96-1547555F8537}" dt="2020-07-14T04:42:10.737" v="93" actId="2696"/>
        <pc:sldMkLst>
          <pc:docMk/>
          <pc:sldMk cId="802811128" sldId="565"/>
        </pc:sldMkLst>
      </pc:sldChg>
      <pc:sldChg chg="del">
        <pc:chgData name="延齡 楊" userId="3b99287881d56c4f" providerId="LiveId" clId="{CC4E5EA0-D66B-E642-9E96-1547555F8537}" dt="2020-07-14T04:42:10.970" v="99" actId="2696"/>
        <pc:sldMkLst>
          <pc:docMk/>
          <pc:sldMk cId="3182769704" sldId="568"/>
        </pc:sldMkLst>
      </pc:sldChg>
      <pc:sldChg chg="del">
        <pc:chgData name="延齡 楊" userId="3b99287881d56c4f" providerId="LiveId" clId="{CC4E5EA0-D66B-E642-9E96-1547555F8537}" dt="2020-07-14T04:42:11.104" v="101" actId="2696"/>
        <pc:sldMkLst>
          <pc:docMk/>
          <pc:sldMk cId="3747535002" sldId="569"/>
        </pc:sldMkLst>
      </pc:sldChg>
      <pc:sldChg chg="del">
        <pc:chgData name="延齡 楊" userId="3b99287881d56c4f" providerId="LiveId" clId="{CC4E5EA0-D66B-E642-9E96-1547555F8537}" dt="2020-07-14T04:42:11.077" v="100" actId="2696"/>
        <pc:sldMkLst>
          <pc:docMk/>
          <pc:sldMk cId="4222566854" sldId="571"/>
        </pc:sldMkLst>
      </pc:sldChg>
      <pc:sldChg chg="del">
        <pc:chgData name="延齡 楊" userId="3b99287881d56c4f" providerId="LiveId" clId="{CC4E5EA0-D66B-E642-9E96-1547555F8537}" dt="2020-07-14T04:42:11.779" v="126" actId="2696"/>
        <pc:sldMkLst>
          <pc:docMk/>
          <pc:sldMk cId="2361545964" sldId="573"/>
        </pc:sldMkLst>
      </pc:sldChg>
      <pc:sldChg chg="modSp add del mod">
        <pc:chgData name="延齡 楊" userId="3b99287881d56c4f" providerId="LiveId" clId="{CC4E5EA0-D66B-E642-9E96-1547555F8537}" dt="2020-07-14T04:50:25.179" v="513" actId="2696"/>
        <pc:sldMkLst>
          <pc:docMk/>
          <pc:sldMk cId="1628854522" sldId="575"/>
        </pc:sldMkLst>
        <pc:spChg chg="mod">
          <ac:chgData name="延齡 楊" userId="3b99287881d56c4f" providerId="LiveId" clId="{CC4E5EA0-D66B-E642-9E96-1547555F8537}" dt="2020-07-14T04:46:09.395" v="370" actId="20577"/>
          <ac:spMkLst>
            <pc:docMk/>
            <pc:sldMk cId="1628854522" sldId="575"/>
            <ac:spMk id="11" creationId="{B26E9C1C-BE4C-4846-A86E-A2C466A76A1F}"/>
          </ac:spMkLst>
        </pc:spChg>
      </pc:sldChg>
      <pc:sldChg chg="modSp add del mod modNotesTx">
        <pc:chgData name="延齡 楊" userId="3b99287881d56c4f" providerId="LiveId" clId="{CC4E5EA0-D66B-E642-9E96-1547555F8537}" dt="2020-07-14T04:50:25.577" v="535" actId="2696"/>
        <pc:sldMkLst>
          <pc:docMk/>
          <pc:sldMk cId="3802519894" sldId="581"/>
        </pc:sldMkLst>
        <pc:spChg chg="mod">
          <ac:chgData name="延齡 楊" userId="3b99287881d56c4f" providerId="LiveId" clId="{CC4E5EA0-D66B-E642-9E96-1547555F8537}" dt="2020-07-14T04:44:35.858" v="282" actId="20577"/>
          <ac:spMkLst>
            <pc:docMk/>
            <pc:sldMk cId="3802519894" sldId="581"/>
            <ac:spMk id="16" creationId="{A1F485AD-D75A-4027-8255-2ECB94C04A86}"/>
          </ac:spMkLst>
        </pc:spChg>
      </pc:sldChg>
      <pc:sldChg chg="modSp add del mod modNotesTx">
        <pc:chgData name="延齡 楊" userId="3b99287881d56c4f" providerId="LiveId" clId="{CC4E5EA0-D66B-E642-9E96-1547555F8537}" dt="2020-07-14T04:50:25.557" v="534" actId="2696"/>
        <pc:sldMkLst>
          <pc:docMk/>
          <pc:sldMk cId="1526246193" sldId="582"/>
        </pc:sldMkLst>
        <pc:spChg chg="mod">
          <ac:chgData name="延齡 楊" userId="3b99287881d56c4f" providerId="LiveId" clId="{CC4E5EA0-D66B-E642-9E96-1547555F8537}" dt="2020-07-14T04:44:40.658" v="286" actId="20577"/>
          <ac:spMkLst>
            <pc:docMk/>
            <pc:sldMk cId="1526246193" sldId="582"/>
            <ac:spMk id="16" creationId="{5256F93D-4B31-4D06-9B5C-65A8BF12A19B}"/>
          </ac:spMkLst>
        </pc:spChg>
      </pc:sldChg>
      <pc:sldChg chg="modSp add del mod modNotesTx">
        <pc:chgData name="延齡 楊" userId="3b99287881d56c4f" providerId="LiveId" clId="{CC4E5EA0-D66B-E642-9E96-1547555F8537}" dt="2020-07-14T04:50:25.538" v="533" actId="2696"/>
        <pc:sldMkLst>
          <pc:docMk/>
          <pc:sldMk cId="4238064889" sldId="583"/>
        </pc:sldMkLst>
        <pc:spChg chg="mod">
          <ac:chgData name="延齡 楊" userId="3b99287881d56c4f" providerId="LiveId" clId="{CC4E5EA0-D66B-E642-9E96-1547555F8537}" dt="2020-07-14T04:44:43.745" v="290" actId="20577"/>
          <ac:spMkLst>
            <pc:docMk/>
            <pc:sldMk cId="4238064889" sldId="583"/>
            <ac:spMk id="16" creationId="{5256F93D-4B31-4D06-9B5C-65A8BF12A19B}"/>
          </ac:spMkLst>
        </pc:spChg>
      </pc:sldChg>
      <pc:sldChg chg="modSp add del mod modNotesTx">
        <pc:chgData name="延齡 楊" userId="3b99287881d56c4f" providerId="LiveId" clId="{CC4E5EA0-D66B-E642-9E96-1547555F8537}" dt="2020-07-14T04:50:25.518" v="532" actId="2696"/>
        <pc:sldMkLst>
          <pc:docMk/>
          <pc:sldMk cId="2102662485" sldId="584"/>
        </pc:sldMkLst>
        <pc:spChg chg="mod">
          <ac:chgData name="延齡 楊" userId="3b99287881d56c4f" providerId="LiveId" clId="{CC4E5EA0-D66B-E642-9E96-1547555F8537}" dt="2020-07-14T04:44:47.421" v="294" actId="20577"/>
          <ac:spMkLst>
            <pc:docMk/>
            <pc:sldMk cId="2102662485" sldId="584"/>
            <ac:spMk id="16" creationId="{5256F93D-4B31-4D06-9B5C-65A8BF12A19B}"/>
          </ac:spMkLst>
        </pc:spChg>
      </pc:sldChg>
      <pc:sldChg chg="modSp add del mod modNotesTx">
        <pc:chgData name="延齡 楊" userId="3b99287881d56c4f" providerId="LiveId" clId="{CC4E5EA0-D66B-E642-9E96-1547555F8537}" dt="2020-07-14T04:50:25.499" v="531" actId="2696"/>
        <pc:sldMkLst>
          <pc:docMk/>
          <pc:sldMk cId="2312501886" sldId="585"/>
        </pc:sldMkLst>
        <pc:spChg chg="mod">
          <ac:chgData name="延齡 楊" userId="3b99287881d56c4f" providerId="LiveId" clId="{CC4E5EA0-D66B-E642-9E96-1547555F8537}" dt="2020-07-14T04:44:50.609" v="298" actId="20577"/>
          <ac:spMkLst>
            <pc:docMk/>
            <pc:sldMk cId="2312501886" sldId="585"/>
            <ac:spMk id="16" creationId="{5256F93D-4B31-4D06-9B5C-65A8BF12A19B}"/>
          </ac:spMkLst>
        </pc:spChg>
      </pc:sldChg>
      <pc:sldChg chg="modSp add del mod modNotesTx">
        <pc:chgData name="延齡 楊" userId="3b99287881d56c4f" providerId="LiveId" clId="{CC4E5EA0-D66B-E642-9E96-1547555F8537}" dt="2020-07-14T04:50:25.479" v="530" actId="2696"/>
        <pc:sldMkLst>
          <pc:docMk/>
          <pc:sldMk cId="2170791416" sldId="586"/>
        </pc:sldMkLst>
        <pc:spChg chg="mod">
          <ac:chgData name="延齡 楊" userId="3b99287881d56c4f" providerId="LiveId" clId="{CC4E5EA0-D66B-E642-9E96-1547555F8537}" dt="2020-07-14T04:44:54.721" v="302" actId="20577"/>
          <ac:spMkLst>
            <pc:docMk/>
            <pc:sldMk cId="2170791416" sldId="586"/>
            <ac:spMk id="16" creationId="{5256F93D-4B31-4D06-9B5C-65A8BF12A19B}"/>
          </ac:spMkLst>
        </pc:spChg>
      </pc:sldChg>
      <pc:sldChg chg="modSp add del mod modNotesTx">
        <pc:chgData name="延齡 楊" userId="3b99287881d56c4f" providerId="LiveId" clId="{CC4E5EA0-D66B-E642-9E96-1547555F8537}" dt="2020-07-14T04:50:25.460" v="529" actId="2696"/>
        <pc:sldMkLst>
          <pc:docMk/>
          <pc:sldMk cId="2912277500" sldId="587"/>
        </pc:sldMkLst>
        <pc:spChg chg="mod">
          <ac:chgData name="延齡 楊" userId="3b99287881d56c4f" providerId="LiveId" clId="{CC4E5EA0-D66B-E642-9E96-1547555F8537}" dt="2020-07-14T04:45:00.728" v="306" actId="20577"/>
          <ac:spMkLst>
            <pc:docMk/>
            <pc:sldMk cId="2912277500" sldId="587"/>
            <ac:spMk id="16" creationId="{5256F93D-4B31-4D06-9B5C-65A8BF12A19B}"/>
          </ac:spMkLst>
        </pc:spChg>
      </pc:sldChg>
      <pc:sldChg chg="modSp add del mod modNotesTx">
        <pc:chgData name="延齡 楊" userId="3b99287881d56c4f" providerId="LiveId" clId="{CC4E5EA0-D66B-E642-9E96-1547555F8537}" dt="2020-07-14T04:50:25.655" v="539" actId="2696"/>
        <pc:sldMkLst>
          <pc:docMk/>
          <pc:sldMk cId="3108410582" sldId="588"/>
        </pc:sldMkLst>
        <pc:spChg chg="mod">
          <ac:chgData name="延齡 楊" userId="3b99287881d56c4f" providerId="LiveId" clId="{CC4E5EA0-D66B-E642-9E96-1547555F8537}" dt="2020-07-14T04:44:20.979" v="266" actId="20577"/>
          <ac:spMkLst>
            <pc:docMk/>
            <pc:sldMk cId="3108410582" sldId="588"/>
            <ac:spMk id="19" creationId="{EAAFD53F-4A14-4A7C-A70C-7A40FCC9B602}"/>
          </ac:spMkLst>
        </pc:spChg>
      </pc:sldChg>
      <pc:sldChg chg="modSp add del mod modNotesTx">
        <pc:chgData name="延齡 楊" userId="3b99287881d56c4f" providerId="LiveId" clId="{CC4E5EA0-D66B-E642-9E96-1547555F8537}" dt="2020-07-14T04:50:25.442" v="528" actId="2696"/>
        <pc:sldMkLst>
          <pc:docMk/>
          <pc:sldMk cId="4099262508" sldId="589"/>
        </pc:sldMkLst>
        <pc:spChg chg="mod">
          <ac:chgData name="延齡 楊" userId="3b99287881d56c4f" providerId="LiveId" clId="{CC4E5EA0-D66B-E642-9E96-1547555F8537}" dt="2020-07-14T04:45:03.338" v="310" actId="20577"/>
          <ac:spMkLst>
            <pc:docMk/>
            <pc:sldMk cId="4099262508" sldId="589"/>
            <ac:spMk id="11" creationId="{B26E9C1C-BE4C-4846-A86E-A2C466A76A1F}"/>
          </ac:spMkLst>
        </pc:spChg>
      </pc:sldChg>
      <pc:sldChg chg="modSp add del mod modNotesTx">
        <pc:chgData name="延齡 楊" userId="3b99287881d56c4f" providerId="LiveId" clId="{CC4E5EA0-D66B-E642-9E96-1547555F8537}" dt="2020-07-14T04:50:25.403" v="526" actId="2696"/>
        <pc:sldMkLst>
          <pc:docMk/>
          <pc:sldMk cId="663900984" sldId="590"/>
        </pc:sldMkLst>
        <pc:spChg chg="mod">
          <ac:chgData name="延齡 楊" userId="3b99287881d56c4f" providerId="LiveId" clId="{CC4E5EA0-D66B-E642-9E96-1547555F8537}" dt="2020-07-14T04:45:10.211" v="318" actId="20577"/>
          <ac:spMkLst>
            <pc:docMk/>
            <pc:sldMk cId="663900984" sldId="590"/>
            <ac:spMk id="11" creationId="{B26E9C1C-BE4C-4846-A86E-A2C466A76A1F}"/>
          </ac:spMkLst>
        </pc:spChg>
      </pc:sldChg>
      <pc:sldChg chg="modSp add del mod">
        <pc:chgData name="延齡 楊" userId="3b99287881d56c4f" providerId="LiveId" clId="{CC4E5EA0-D66B-E642-9E96-1547555F8537}" dt="2020-07-14T04:50:25.368" v="524" actId="2696"/>
        <pc:sldMkLst>
          <pc:docMk/>
          <pc:sldMk cId="986427467" sldId="593"/>
        </pc:sldMkLst>
        <pc:spChg chg="mod">
          <ac:chgData name="延齡 楊" userId="3b99287881d56c4f" providerId="LiveId" clId="{CC4E5EA0-D66B-E642-9E96-1547555F8537}" dt="2020-07-14T04:45:24.447" v="326" actId="20577"/>
          <ac:spMkLst>
            <pc:docMk/>
            <pc:sldMk cId="986427467" sldId="593"/>
            <ac:spMk id="11" creationId="{B26E9C1C-BE4C-4846-A86E-A2C466A76A1F}"/>
          </ac:spMkLst>
        </pc:spChg>
      </pc:sldChg>
      <pc:sldChg chg="modSp add del mod modNotesTx">
        <pc:chgData name="延齡 楊" userId="3b99287881d56c4f" providerId="LiveId" clId="{CC4E5EA0-D66B-E642-9E96-1547555F8537}" dt="2020-07-14T04:50:25.264" v="518" actId="2696"/>
        <pc:sldMkLst>
          <pc:docMk/>
          <pc:sldMk cId="444453486" sldId="594"/>
        </pc:sldMkLst>
        <pc:spChg chg="mod">
          <ac:chgData name="延齡 楊" userId="3b99287881d56c4f" providerId="LiveId" clId="{CC4E5EA0-D66B-E642-9E96-1547555F8537}" dt="2020-07-14T04:45:48.880" v="350" actId="20577"/>
          <ac:spMkLst>
            <pc:docMk/>
            <pc:sldMk cId="444453486" sldId="594"/>
            <ac:spMk id="13" creationId="{34D36CDD-4849-49B9-94A2-1BA6F2DD3128}"/>
          </ac:spMkLst>
        </pc:spChg>
      </pc:sldChg>
      <pc:sldChg chg="modSp add del mod modNotesTx">
        <pc:chgData name="延齡 楊" userId="3b99287881d56c4f" providerId="LiveId" clId="{CC4E5EA0-D66B-E642-9E96-1547555F8537}" dt="2020-07-14T04:50:25.281" v="519" actId="2696"/>
        <pc:sldMkLst>
          <pc:docMk/>
          <pc:sldMk cId="2483484219" sldId="595"/>
        </pc:sldMkLst>
        <pc:spChg chg="mod">
          <ac:chgData name="延齡 楊" userId="3b99287881d56c4f" providerId="LiveId" clId="{CC4E5EA0-D66B-E642-9E96-1547555F8537}" dt="2020-07-14T04:45:45.123" v="346" actId="20577"/>
          <ac:spMkLst>
            <pc:docMk/>
            <pc:sldMk cId="2483484219" sldId="595"/>
            <ac:spMk id="13" creationId="{34D36CDD-4849-49B9-94A2-1BA6F2DD3128}"/>
          </ac:spMkLst>
        </pc:spChg>
      </pc:sldChg>
      <pc:sldChg chg="modSp add del mod modNotesTx">
        <pc:chgData name="延齡 楊" userId="3b99287881d56c4f" providerId="LiveId" clId="{CC4E5EA0-D66B-E642-9E96-1547555F8537}" dt="2020-07-14T04:50:25.298" v="520" actId="2696"/>
        <pc:sldMkLst>
          <pc:docMk/>
          <pc:sldMk cId="3903389418" sldId="596"/>
        </pc:sldMkLst>
        <pc:spChg chg="mod">
          <ac:chgData name="延齡 楊" userId="3b99287881d56c4f" providerId="LiveId" clId="{CC4E5EA0-D66B-E642-9E96-1547555F8537}" dt="2020-07-14T04:45:41.995" v="342" actId="20577"/>
          <ac:spMkLst>
            <pc:docMk/>
            <pc:sldMk cId="3903389418" sldId="596"/>
            <ac:spMk id="13" creationId="{34D36CDD-4849-49B9-94A2-1BA6F2DD3128}"/>
          </ac:spMkLst>
        </pc:spChg>
      </pc:sldChg>
      <pc:sldChg chg="modSp add del mod modNotesTx">
        <pc:chgData name="延齡 楊" userId="3b99287881d56c4f" providerId="LiveId" clId="{CC4E5EA0-D66B-E642-9E96-1547555F8537}" dt="2020-07-14T04:50:25.350" v="523" actId="2696"/>
        <pc:sldMkLst>
          <pc:docMk/>
          <pc:sldMk cId="1003867011" sldId="597"/>
        </pc:sldMkLst>
        <pc:spChg chg="mod">
          <ac:chgData name="延齡 楊" userId="3b99287881d56c4f" providerId="LiveId" clId="{CC4E5EA0-D66B-E642-9E96-1547555F8537}" dt="2020-07-14T04:45:29.644" v="330" actId="20577"/>
          <ac:spMkLst>
            <pc:docMk/>
            <pc:sldMk cId="1003867011" sldId="597"/>
            <ac:spMk id="9" creationId="{D865069A-A1F4-4E2E-832C-C5BB2C7F2163}"/>
          </ac:spMkLst>
        </pc:spChg>
      </pc:sldChg>
      <pc:sldChg chg="modSp add del mod modNotesTx">
        <pc:chgData name="延齡 楊" userId="3b99287881d56c4f" providerId="LiveId" clId="{CC4E5EA0-D66B-E642-9E96-1547555F8537}" dt="2020-07-14T04:50:25.333" v="522" actId="2696"/>
        <pc:sldMkLst>
          <pc:docMk/>
          <pc:sldMk cId="4226222837" sldId="598"/>
        </pc:sldMkLst>
        <pc:spChg chg="mod">
          <ac:chgData name="延齡 楊" userId="3b99287881d56c4f" providerId="LiveId" clId="{CC4E5EA0-D66B-E642-9E96-1547555F8537}" dt="2020-07-14T04:45:34.317" v="334" actId="20577"/>
          <ac:spMkLst>
            <pc:docMk/>
            <pc:sldMk cId="4226222837" sldId="598"/>
            <ac:spMk id="9" creationId="{D865069A-A1F4-4E2E-832C-C5BB2C7F2163}"/>
          </ac:spMkLst>
        </pc:spChg>
      </pc:sldChg>
      <pc:sldChg chg="modSp add del mod">
        <pc:chgData name="延齡 楊" userId="3b99287881d56c4f" providerId="LiveId" clId="{CC4E5EA0-D66B-E642-9E96-1547555F8537}" dt="2020-07-14T04:50:25.386" v="525" actId="2696"/>
        <pc:sldMkLst>
          <pc:docMk/>
          <pc:sldMk cId="3946787799" sldId="599"/>
        </pc:sldMkLst>
        <pc:spChg chg="mod">
          <ac:chgData name="延齡 楊" userId="3b99287881d56c4f" providerId="LiveId" clId="{CC4E5EA0-D66B-E642-9E96-1547555F8537}" dt="2020-07-14T04:45:18.902" v="322" actId="20577"/>
          <ac:spMkLst>
            <pc:docMk/>
            <pc:sldMk cId="3946787799" sldId="599"/>
            <ac:spMk id="11" creationId="{B26E9C1C-BE4C-4846-A86E-A2C466A76A1F}"/>
          </ac:spMkLst>
        </pc:spChg>
      </pc:sldChg>
      <pc:sldChg chg="modSp add del mod modNotesTx">
        <pc:chgData name="延齡 楊" userId="3b99287881d56c4f" providerId="LiveId" clId="{CC4E5EA0-D66B-E642-9E96-1547555F8537}" dt="2020-07-14T04:50:25.246" v="517" actId="2696"/>
        <pc:sldMkLst>
          <pc:docMk/>
          <pc:sldMk cId="1518732362" sldId="600"/>
        </pc:sldMkLst>
        <pc:spChg chg="mod">
          <ac:chgData name="延齡 楊" userId="3b99287881d56c4f" providerId="LiveId" clId="{CC4E5EA0-D66B-E642-9E96-1547555F8537}" dt="2020-07-14T04:45:51.851" v="354" actId="20577"/>
          <ac:spMkLst>
            <pc:docMk/>
            <pc:sldMk cId="1518732362" sldId="600"/>
            <ac:spMk id="14" creationId="{ECD09EE5-B3CB-49B7-9E35-31FADA844B46}"/>
          </ac:spMkLst>
        </pc:spChg>
      </pc:sldChg>
      <pc:sldChg chg="modSp add del mod modNotesTx">
        <pc:chgData name="延齡 楊" userId="3b99287881d56c4f" providerId="LiveId" clId="{CC4E5EA0-D66B-E642-9E96-1547555F8537}" dt="2020-07-14T04:50:40.234" v="562" actId="20577"/>
        <pc:sldMkLst>
          <pc:docMk/>
          <pc:sldMk cId="2643613499" sldId="601"/>
        </pc:sldMkLst>
        <pc:spChg chg="mod">
          <ac:chgData name="延齡 楊" userId="3b99287881d56c4f" providerId="LiveId" clId="{CC4E5EA0-D66B-E642-9E96-1547555F8537}" dt="2020-07-14T04:45:55.191" v="358" actId="20577"/>
          <ac:spMkLst>
            <pc:docMk/>
            <pc:sldMk cId="2643613499" sldId="601"/>
            <ac:spMk id="14" creationId="{ECD09EE5-B3CB-49B7-9E35-31FADA844B46}"/>
          </ac:spMkLst>
        </pc:spChg>
      </pc:sldChg>
      <pc:sldChg chg="modSp add del mod modNotesTx">
        <pc:chgData name="延齡 楊" userId="3b99287881d56c4f" providerId="LiveId" clId="{CC4E5EA0-D66B-E642-9E96-1547555F8537}" dt="2020-07-14T04:50:42.079" v="563" actId="20577"/>
        <pc:sldMkLst>
          <pc:docMk/>
          <pc:sldMk cId="2733244329" sldId="602"/>
        </pc:sldMkLst>
        <pc:spChg chg="mod">
          <ac:chgData name="延齡 楊" userId="3b99287881d56c4f" providerId="LiveId" clId="{CC4E5EA0-D66B-E642-9E96-1547555F8537}" dt="2020-07-14T04:46:00.382" v="362" actId="20577"/>
          <ac:spMkLst>
            <pc:docMk/>
            <pc:sldMk cId="2733244329" sldId="602"/>
            <ac:spMk id="14" creationId="{ECD09EE5-B3CB-49B7-9E35-31FADA844B46}"/>
          </ac:spMkLst>
        </pc:spChg>
      </pc:sldChg>
      <pc:sldChg chg="modSp add del mod modNotesTx">
        <pc:chgData name="延齡 楊" userId="3b99287881d56c4f" providerId="LiveId" clId="{CC4E5EA0-D66B-E642-9E96-1547555F8537}" dt="2020-07-14T04:50:25.315" v="521" actId="2696"/>
        <pc:sldMkLst>
          <pc:docMk/>
          <pc:sldMk cId="297390181" sldId="603"/>
        </pc:sldMkLst>
        <pc:spChg chg="mod">
          <ac:chgData name="延齡 楊" userId="3b99287881d56c4f" providerId="LiveId" clId="{CC4E5EA0-D66B-E642-9E96-1547555F8537}" dt="2020-07-14T04:45:38.600" v="338" actId="20577"/>
          <ac:spMkLst>
            <pc:docMk/>
            <pc:sldMk cId="297390181" sldId="603"/>
            <ac:spMk id="13" creationId="{34D36CDD-4849-49B9-94A2-1BA6F2DD3128}"/>
          </ac:spMkLst>
        </pc:spChg>
      </pc:sldChg>
      <pc:sldChg chg="modSp add del mod">
        <pc:chgData name="延齡 楊" userId="3b99287881d56c4f" providerId="LiveId" clId="{CC4E5EA0-D66B-E642-9E96-1547555F8537}" dt="2020-07-14T04:50:25.115" v="509" actId="2696"/>
        <pc:sldMkLst>
          <pc:docMk/>
          <pc:sldMk cId="3706458397" sldId="605"/>
        </pc:sldMkLst>
        <pc:spChg chg="mod">
          <ac:chgData name="延齡 楊" userId="3b99287881d56c4f" providerId="LiveId" clId="{CC4E5EA0-D66B-E642-9E96-1547555F8537}" dt="2020-07-14T04:46:27.516" v="386" actId="20577"/>
          <ac:spMkLst>
            <pc:docMk/>
            <pc:sldMk cId="3706458397" sldId="605"/>
            <ac:spMk id="25" creationId="{E0F2AD04-0C04-4F3B-955C-EE3EB5EDBC2C}"/>
          </ac:spMkLst>
        </pc:spChg>
      </pc:sldChg>
      <pc:sldChg chg="modSp add del mod">
        <pc:chgData name="延齡 楊" userId="3b99287881d56c4f" providerId="LiveId" clId="{CC4E5EA0-D66B-E642-9E96-1547555F8537}" dt="2020-07-14T04:50:25.102" v="508" actId="2696"/>
        <pc:sldMkLst>
          <pc:docMk/>
          <pc:sldMk cId="301155087" sldId="606"/>
        </pc:sldMkLst>
        <pc:spChg chg="mod">
          <ac:chgData name="延齡 楊" userId="3b99287881d56c4f" providerId="LiveId" clId="{CC4E5EA0-D66B-E642-9E96-1547555F8537}" dt="2020-07-14T04:46:31.349" v="390" actId="20577"/>
          <ac:spMkLst>
            <pc:docMk/>
            <pc:sldMk cId="301155087" sldId="606"/>
            <ac:spMk id="25" creationId="{E0F2AD04-0C04-4F3B-955C-EE3EB5EDBC2C}"/>
          </ac:spMkLst>
        </pc:spChg>
      </pc:sldChg>
      <pc:sldChg chg="modSp add del mod">
        <pc:chgData name="延齡 楊" userId="3b99287881d56c4f" providerId="LiveId" clId="{CC4E5EA0-D66B-E642-9E96-1547555F8537}" dt="2020-07-14T04:50:25.090" v="507" actId="2696"/>
        <pc:sldMkLst>
          <pc:docMk/>
          <pc:sldMk cId="269542799" sldId="607"/>
        </pc:sldMkLst>
        <pc:spChg chg="mod">
          <ac:chgData name="延齡 楊" userId="3b99287881d56c4f" providerId="LiveId" clId="{CC4E5EA0-D66B-E642-9E96-1547555F8537}" dt="2020-07-14T04:46:36.082" v="394" actId="20577"/>
          <ac:spMkLst>
            <pc:docMk/>
            <pc:sldMk cId="269542799" sldId="607"/>
            <ac:spMk id="25" creationId="{E0F2AD04-0C04-4F3B-955C-EE3EB5EDBC2C}"/>
          </ac:spMkLst>
        </pc:spChg>
      </pc:sldChg>
      <pc:sldChg chg="modSp add del mod">
        <pc:chgData name="延齡 楊" userId="3b99287881d56c4f" providerId="LiveId" clId="{CC4E5EA0-D66B-E642-9E96-1547555F8537}" dt="2020-07-14T04:50:25.080" v="506" actId="2696"/>
        <pc:sldMkLst>
          <pc:docMk/>
          <pc:sldMk cId="3591587556" sldId="608"/>
        </pc:sldMkLst>
        <pc:spChg chg="mod">
          <ac:chgData name="延齡 楊" userId="3b99287881d56c4f" providerId="LiveId" clId="{CC4E5EA0-D66B-E642-9E96-1547555F8537}" dt="2020-07-14T04:46:40.334" v="398" actId="20577"/>
          <ac:spMkLst>
            <pc:docMk/>
            <pc:sldMk cId="3591587556" sldId="608"/>
            <ac:spMk id="25" creationId="{E0F2AD04-0C04-4F3B-955C-EE3EB5EDBC2C}"/>
          </ac:spMkLst>
        </pc:spChg>
      </pc:sldChg>
      <pc:sldChg chg="modSp add del mod">
        <pc:chgData name="延齡 楊" userId="3b99287881d56c4f" providerId="LiveId" clId="{CC4E5EA0-D66B-E642-9E96-1547555F8537}" dt="2020-07-14T04:50:25.072" v="505" actId="2696"/>
        <pc:sldMkLst>
          <pc:docMk/>
          <pc:sldMk cId="3514296320" sldId="609"/>
        </pc:sldMkLst>
        <pc:spChg chg="mod">
          <ac:chgData name="延齡 楊" userId="3b99287881d56c4f" providerId="LiveId" clId="{CC4E5EA0-D66B-E642-9E96-1547555F8537}" dt="2020-07-14T04:46:47.027" v="402" actId="20577"/>
          <ac:spMkLst>
            <pc:docMk/>
            <pc:sldMk cId="3514296320" sldId="609"/>
            <ac:spMk id="25" creationId="{E0F2AD04-0C04-4F3B-955C-EE3EB5EDBC2C}"/>
          </ac:spMkLst>
        </pc:spChg>
      </pc:sldChg>
      <pc:sldChg chg="modSp add del mod">
        <pc:chgData name="延齡 楊" userId="3b99287881d56c4f" providerId="LiveId" clId="{CC4E5EA0-D66B-E642-9E96-1547555F8537}" dt="2020-07-14T04:50:25.066" v="504" actId="2696"/>
        <pc:sldMkLst>
          <pc:docMk/>
          <pc:sldMk cId="2163646077" sldId="610"/>
        </pc:sldMkLst>
        <pc:spChg chg="mod">
          <ac:chgData name="延齡 楊" userId="3b99287881d56c4f" providerId="LiveId" clId="{CC4E5EA0-D66B-E642-9E96-1547555F8537}" dt="2020-07-14T04:46:50.333" v="406" actId="20577"/>
          <ac:spMkLst>
            <pc:docMk/>
            <pc:sldMk cId="2163646077" sldId="610"/>
            <ac:spMk id="25" creationId="{E0F2AD04-0C04-4F3B-955C-EE3EB5EDBC2C}"/>
          </ac:spMkLst>
        </pc:spChg>
      </pc:sldChg>
    </pc:docChg>
  </pc:docChgLst>
  <pc:docChgLst>
    <pc:chgData userId="3b99287881d56c4f" providerId="LiveId" clId="{DB9B387E-AD44-4089-BB4C-C4B7D0576759}"/>
    <pc:docChg chg="undo custSel addSld delSld modSld sldOrd">
      <pc:chgData name="" userId="3b99287881d56c4f" providerId="LiveId" clId="{DB9B387E-AD44-4089-BB4C-C4B7D0576759}" dt="2020-07-09T23:09:28.922" v="4684" actId="20577"/>
      <pc:docMkLst>
        <pc:docMk/>
      </pc:docMkLst>
      <pc:sldChg chg="del">
        <pc:chgData name="" userId="3b99287881d56c4f" providerId="LiveId" clId="{DB9B387E-AD44-4089-BB4C-C4B7D0576759}" dt="2020-07-09T07:17:34.682" v="2830" actId="2696"/>
        <pc:sldMkLst>
          <pc:docMk/>
          <pc:sldMk cId="1469008156" sldId="289"/>
        </pc:sldMkLst>
      </pc:sldChg>
      <pc:sldChg chg="addSp delSp">
        <pc:chgData name="" userId="3b99287881d56c4f" providerId="LiveId" clId="{DB9B387E-AD44-4089-BB4C-C4B7D0576759}" dt="2020-07-09T14:31:23.817" v="3621"/>
        <pc:sldMkLst>
          <pc:docMk/>
          <pc:sldMk cId="332469139" sldId="291"/>
        </pc:sldMkLst>
        <pc:spChg chg="add">
          <ac:chgData name="" userId="3b99287881d56c4f" providerId="LiveId" clId="{DB9B387E-AD44-4089-BB4C-C4B7D0576759}" dt="2020-07-09T14:31:23.817" v="3621"/>
          <ac:spMkLst>
            <pc:docMk/>
            <pc:sldMk cId="332469139" sldId="291"/>
            <ac:spMk id="13" creationId="{7700AD68-8D29-4B19-9C04-2558178CE329}"/>
          </ac:spMkLst>
        </pc:spChg>
        <pc:spChg chg="del">
          <ac:chgData name="" userId="3b99287881d56c4f" providerId="LiveId" clId="{DB9B387E-AD44-4089-BB4C-C4B7D0576759}" dt="2020-07-09T14:31:23.542" v="3620" actId="478"/>
          <ac:spMkLst>
            <pc:docMk/>
            <pc:sldMk cId="332469139" sldId="291"/>
            <ac:spMk id="21" creationId="{8C25332B-198E-6043-A75D-EE57ACDE0D6C}"/>
          </ac:spMkLst>
        </pc:spChg>
      </pc:sldChg>
      <pc:sldChg chg="addSp delSp modSp ord">
        <pc:chgData name="" userId="3b99287881d56c4f" providerId="LiveId" clId="{DB9B387E-AD44-4089-BB4C-C4B7D0576759}" dt="2020-07-09T21:10:00.720" v="4072" actId="1076"/>
        <pc:sldMkLst>
          <pc:docMk/>
          <pc:sldMk cId="2116033388" sldId="304"/>
        </pc:sldMkLst>
        <pc:spChg chg="mod">
          <ac:chgData name="" userId="3b99287881d56c4f" providerId="LiveId" clId="{DB9B387E-AD44-4089-BB4C-C4B7D0576759}" dt="2020-07-09T21:08:56.985" v="4030" actId="1076"/>
          <ac:spMkLst>
            <pc:docMk/>
            <pc:sldMk cId="2116033388" sldId="304"/>
            <ac:spMk id="2" creationId="{2F91A8BF-CA42-834A-AB2C-6DF4D0A84C70}"/>
          </ac:spMkLst>
        </pc:spChg>
        <pc:spChg chg="mod">
          <ac:chgData name="" userId="3b99287881d56c4f" providerId="LiveId" clId="{DB9B387E-AD44-4089-BB4C-C4B7D0576759}" dt="2020-07-09T21:09:03.016" v="4031" actId="1076"/>
          <ac:spMkLst>
            <pc:docMk/>
            <pc:sldMk cId="2116033388" sldId="304"/>
            <ac:spMk id="3" creationId="{10A556D9-46A4-F249-A281-61641EF31D39}"/>
          </ac:spMkLst>
        </pc:spChg>
        <pc:spChg chg="mod">
          <ac:chgData name="" userId="3b99287881d56c4f" providerId="LiveId" clId="{DB9B387E-AD44-4089-BB4C-C4B7D0576759}" dt="2020-07-09T21:09:14.249" v="4032" actId="1076"/>
          <ac:spMkLst>
            <pc:docMk/>
            <pc:sldMk cId="2116033388" sldId="304"/>
            <ac:spMk id="4" creationId="{1C2CC0DE-8B68-F14C-958F-5373110A6F42}"/>
          </ac:spMkLst>
        </pc:spChg>
        <pc:spChg chg="add del">
          <ac:chgData name="" userId="3b99287881d56c4f" providerId="LiveId" clId="{DB9B387E-AD44-4089-BB4C-C4B7D0576759}" dt="2020-07-09T21:05:10.866" v="3987"/>
          <ac:spMkLst>
            <pc:docMk/>
            <pc:sldMk cId="2116033388" sldId="304"/>
            <ac:spMk id="8" creationId="{778931BE-7185-400C-9CE3-168EC57534ED}"/>
          </ac:spMkLst>
        </pc:spChg>
        <pc:spChg chg="mod">
          <ac:chgData name="" userId="3b99287881d56c4f" providerId="LiveId" clId="{DB9B387E-AD44-4089-BB4C-C4B7D0576759}" dt="2020-07-09T21:05:23.789" v="3994" actId="20577"/>
          <ac:spMkLst>
            <pc:docMk/>
            <pc:sldMk cId="2116033388" sldId="304"/>
            <ac:spMk id="16" creationId="{90F6A7A6-563F-2E4C-975C-C2C4F94A0936}"/>
          </ac:spMkLst>
        </pc:spChg>
        <pc:spChg chg="mod">
          <ac:chgData name="" userId="3b99287881d56c4f" providerId="LiveId" clId="{DB9B387E-AD44-4089-BB4C-C4B7D0576759}" dt="2020-07-09T14:27:57.952" v="3529" actId="20577"/>
          <ac:spMkLst>
            <pc:docMk/>
            <pc:sldMk cId="2116033388" sldId="304"/>
            <ac:spMk id="28" creationId="{0CBB8184-5094-9B4F-94C4-8952072681AE}"/>
          </ac:spMkLst>
        </pc:spChg>
        <pc:spChg chg="mod">
          <ac:chgData name="" userId="3b99287881d56c4f" providerId="LiveId" clId="{DB9B387E-AD44-4089-BB4C-C4B7D0576759}" dt="2020-07-09T21:08:35.256" v="4022" actId="1076"/>
          <ac:spMkLst>
            <pc:docMk/>
            <pc:sldMk cId="2116033388" sldId="304"/>
            <ac:spMk id="50" creationId="{0F659954-64F3-694E-A274-17CD6192CC25}"/>
          </ac:spMkLst>
        </pc:spChg>
        <pc:spChg chg="mod">
          <ac:chgData name="" userId="3b99287881d56c4f" providerId="LiveId" clId="{DB9B387E-AD44-4089-BB4C-C4B7D0576759}" dt="2020-07-09T21:09:03.016" v="4031" actId="1076"/>
          <ac:spMkLst>
            <pc:docMk/>
            <pc:sldMk cId="2116033388" sldId="304"/>
            <ac:spMk id="51" creationId="{D8E96262-5E53-0540-AECA-E0D4AC7586CD}"/>
          </ac:spMkLst>
        </pc:spChg>
        <pc:spChg chg="mod">
          <ac:chgData name="" userId="3b99287881d56c4f" providerId="LiveId" clId="{DB9B387E-AD44-4089-BB4C-C4B7D0576759}" dt="2020-07-09T21:08:56.985" v="4030" actId="1076"/>
          <ac:spMkLst>
            <pc:docMk/>
            <pc:sldMk cId="2116033388" sldId="304"/>
            <ac:spMk id="52" creationId="{F879185B-E164-D049-B2CE-452238A64732}"/>
          </ac:spMkLst>
        </pc:spChg>
        <pc:spChg chg="mod">
          <ac:chgData name="" userId="3b99287881d56c4f" providerId="LiveId" clId="{DB9B387E-AD44-4089-BB4C-C4B7D0576759}" dt="2020-07-09T21:10:00.720" v="4072" actId="1076"/>
          <ac:spMkLst>
            <pc:docMk/>
            <pc:sldMk cId="2116033388" sldId="304"/>
            <ac:spMk id="53" creationId="{C4C730D9-F25D-E145-97A3-D96A2B959793}"/>
          </ac:spMkLst>
        </pc:spChg>
        <pc:graphicFrameChg chg="add del modGraphic">
          <ac:chgData name="" userId="3b99287881d56c4f" providerId="LiveId" clId="{DB9B387E-AD44-4089-BB4C-C4B7D0576759}" dt="2020-07-09T01:53:10.366" v="1147" actId="27309"/>
          <ac:graphicFrameMkLst>
            <pc:docMk/>
            <pc:sldMk cId="2116033388" sldId="304"/>
            <ac:graphicFrameMk id="7" creationId="{8DF14B4B-877B-4F26-9A80-8D15A05F954E}"/>
          </ac:graphicFrameMkLst>
        </pc:graphicFrameChg>
      </pc:sldChg>
      <pc:sldChg chg="addSp delSp modSp">
        <pc:chgData name="" userId="3b99287881d56c4f" providerId="LiveId" clId="{DB9B387E-AD44-4089-BB4C-C4B7D0576759}" dt="2020-07-09T14:32:45.945" v="3656" actId="20577"/>
        <pc:sldMkLst>
          <pc:docMk/>
          <pc:sldMk cId="3818792318" sldId="305"/>
        </pc:sldMkLst>
        <pc:spChg chg="add mod">
          <ac:chgData name="" userId="3b99287881d56c4f" providerId="LiveId" clId="{DB9B387E-AD44-4089-BB4C-C4B7D0576759}" dt="2020-07-09T14:32:45.945" v="3656" actId="20577"/>
          <ac:spMkLst>
            <pc:docMk/>
            <pc:sldMk cId="3818792318" sldId="305"/>
            <ac:spMk id="14" creationId="{687CA62A-7B8A-440A-9466-F45D28B2BF83}"/>
          </ac:spMkLst>
        </pc:spChg>
        <pc:spChg chg="del">
          <ac:chgData name="" userId="3b99287881d56c4f" providerId="LiveId" clId="{DB9B387E-AD44-4089-BB4C-C4B7D0576759}" dt="2020-07-09T14:29:40.801" v="3578" actId="478"/>
          <ac:spMkLst>
            <pc:docMk/>
            <pc:sldMk cId="3818792318" sldId="305"/>
            <ac:spMk id="41" creationId="{A1A5972F-AB4F-8148-AB46-B05F7BD27A0C}"/>
          </ac:spMkLst>
        </pc:spChg>
      </pc:sldChg>
      <pc:sldChg chg="addSp modSp ord modAnim">
        <pc:chgData name="" userId="3b99287881d56c4f" providerId="LiveId" clId="{DB9B387E-AD44-4089-BB4C-C4B7D0576759}" dt="2020-07-09T22:12:57.053" v="4635" actId="1076"/>
        <pc:sldMkLst>
          <pc:docMk/>
          <pc:sldMk cId="65059241" sldId="307"/>
        </pc:sldMkLst>
        <pc:spChg chg="add mod">
          <ac:chgData name="" userId="3b99287881d56c4f" providerId="LiveId" clId="{DB9B387E-AD44-4089-BB4C-C4B7D0576759}" dt="2020-07-09T22:11:34.662" v="4630" actId="113"/>
          <ac:spMkLst>
            <pc:docMk/>
            <pc:sldMk cId="65059241" sldId="307"/>
            <ac:spMk id="2" creationId="{97365A68-F860-4CE1-B383-92DD8F3F82EC}"/>
          </ac:spMkLst>
        </pc:spChg>
        <pc:spChg chg="mod">
          <ac:chgData name="" userId="3b99287881d56c4f" providerId="LiveId" clId="{DB9B387E-AD44-4089-BB4C-C4B7D0576759}" dt="2020-07-09T22:07:32.408" v="4587" actId="1076"/>
          <ac:spMkLst>
            <pc:docMk/>
            <pc:sldMk cId="65059241" sldId="307"/>
            <ac:spMk id="3" creationId="{0CB868F4-7EEC-C344-B8D4-4293DE6312AD}"/>
          </ac:spMkLst>
        </pc:spChg>
        <pc:spChg chg="add mod">
          <ac:chgData name="" userId="3b99287881d56c4f" providerId="LiveId" clId="{DB9B387E-AD44-4089-BB4C-C4B7D0576759}" dt="2020-07-09T22:11:24.973" v="4628" actId="113"/>
          <ac:spMkLst>
            <pc:docMk/>
            <pc:sldMk cId="65059241" sldId="307"/>
            <ac:spMk id="4" creationId="{B574697E-51A6-4558-9822-DF1B5EADA288}"/>
          </ac:spMkLst>
        </pc:spChg>
        <pc:spChg chg="mod">
          <ac:chgData name="" userId="3b99287881d56c4f" providerId="LiveId" clId="{DB9B387E-AD44-4089-BB4C-C4B7D0576759}" dt="2020-07-09T22:07:32.408" v="4587" actId="1076"/>
          <ac:spMkLst>
            <pc:docMk/>
            <pc:sldMk cId="65059241" sldId="307"/>
            <ac:spMk id="6" creationId="{5921955C-4E5B-1D4C-8726-B7B38A24221C}"/>
          </ac:spMkLst>
        </pc:spChg>
        <pc:spChg chg="mod">
          <ac:chgData name="" userId="3b99287881d56c4f" providerId="LiveId" clId="{DB9B387E-AD44-4089-BB4C-C4B7D0576759}" dt="2020-07-09T22:07:32.408" v="4587" actId="1076"/>
          <ac:spMkLst>
            <pc:docMk/>
            <pc:sldMk cId="65059241" sldId="307"/>
            <ac:spMk id="7" creationId="{24ACA76B-39D3-1743-BDE3-7AA7201D2715}"/>
          </ac:spMkLst>
        </pc:spChg>
        <pc:spChg chg="mod">
          <ac:chgData name="" userId="3b99287881d56c4f" providerId="LiveId" clId="{DB9B387E-AD44-4089-BB4C-C4B7D0576759}" dt="2020-07-09T22:07:32.408" v="4587" actId="1076"/>
          <ac:spMkLst>
            <pc:docMk/>
            <pc:sldMk cId="65059241" sldId="307"/>
            <ac:spMk id="8" creationId="{4916F276-01DC-4F40-BABB-DAE36C633FDE}"/>
          </ac:spMkLst>
        </pc:spChg>
        <pc:spChg chg="mod">
          <ac:chgData name="" userId="3b99287881d56c4f" providerId="LiveId" clId="{DB9B387E-AD44-4089-BB4C-C4B7D0576759}" dt="2020-07-09T22:08:11.598" v="4593" actId="1076"/>
          <ac:spMkLst>
            <pc:docMk/>
            <pc:sldMk cId="65059241" sldId="307"/>
            <ac:spMk id="9" creationId="{0FC74335-1579-8F4F-A87D-9FD0E86239B1}"/>
          </ac:spMkLst>
        </pc:spChg>
        <pc:spChg chg="add mod">
          <ac:chgData name="" userId="3b99287881d56c4f" providerId="LiveId" clId="{DB9B387E-AD44-4089-BB4C-C4B7D0576759}" dt="2020-07-09T22:11:29.670" v="4629" actId="113"/>
          <ac:spMkLst>
            <pc:docMk/>
            <pc:sldMk cId="65059241" sldId="307"/>
            <ac:spMk id="10" creationId="{18E7AF26-8862-4BD2-8678-32F93DE7FB1F}"/>
          </ac:spMkLst>
        </pc:spChg>
        <pc:spChg chg="add mod">
          <ac:chgData name="" userId="3b99287881d56c4f" providerId="LiveId" clId="{DB9B387E-AD44-4089-BB4C-C4B7D0576759}" dt="2020-07-09T22:11:21.797" v="4627" actId="113"/>
          <ac:spMkLst>
            <pc:docMk/>
            <pc:sldMk cId="65059241" sldId="307"/>
            <ac:spMk id="12" creationId="{A4CB8254-1D20-4552-9320-EA68E6479AE4}"/>
          </ac:spMkLst>
        </pc:spChg>
        <pc:spChg chg="add mod">
          <ac:chgData name="" userId="3b99287881d56c4f" providerId="LiveId" clId="{DB9B387E-AD44-4089-BB4C-C4B7D0576759}" dt="2020-07-09T22:08:03.101" v="4592" actId="1076"/>
          <ac:spMkLst>
            <pc:docMk/>
            <pc:sldMk cId="65059241" sldId="307"/>
            <ac:spMk id="14" creationId="{A40FD6DC-1E10-45DD-8785-B608240214E6}"/>
          </ac:spMkLst>
        </pc:spChg>
        <pc:spChg chg="add mod">
          <ac:chgData name="" userId="3b99287881d56c4f" providerId="LiveId" clId="{DB9B387E-AD44-4089-BB4C-C4B7D0576759}" dt="2020-07-09T22:07:32.408" v="4587" actId="1076"/>
          <ac:spMkLst>
            <pc:docMk/>
            <pc:sldMk cId="65059241" sldId="307"/>
            <ac:spMk id="15" creationId="{758437DC-F6F7-46FA-B987-ADBD4963CA5E}"/>
          </ac:spMkLst>
        </pc:spChg>
        <pc:spChg chg="mod">
          <ac:chgData name="" userId="3b99287881d56c4f" providerId="LiveId" clId="{DB9B387E-AD44-4089-BB4C-C4B7D0576759}" dt="2020-07-09T22:08:11.598" v="4593" actId="1076"/>
          <ac:spMkLst>
            <pc:docMk/>
            <pc:sldMk cId="65059241" sldId="307"/>
            <ac:spMk id="16" creationId="{97B9E313-A4FE-414B-B50E-56C4E664B878}"/>
          </ac:spMkLst>
        </pc:spChg>
        <pc:spChg chg="mod">
          <ac:chgData name="" userId="3b99287881d56c4f" providerId="LiveId" clId="{DB9B387E-AD44-4089-BB4C-C4B7D0576759}" dt="2020-07-09T22:08:11.598" v="4593" actId="1076"/>
          <ac:spMkLst>
            <pc:docMk/>
            <pc:sldMk cId="65059241" sldId="307"/>
            <ac:spMk id="17" creationId="{0A7B30E3-44F8-C840-857B-410B3C6B98A3}"/>
          </ac:spMkLst>
        </pc:spChg>
        <pc:spChg chg="mod">
          <ac:chgData name="" userId="3b99287881d56c4f" providerId="LiveId" clId="{DB9B387E-AD44-4089-BB4C-C4B7D0576759}" dt="2020-07-09T22:12:57.053" v="4635" actId="1076"/>
          <ac:spMkLst>
            <pc:docMk/>
            <pc:sldMk cId="65059241" sldId="307"/>
            <ac:spMk id="19" creationId="{6D4306AA-2126-0B4E-A780-98B3B2DD14F0}"/>
          </ac:spMkLst>
        </pc:spChg>
        <pc:spChg chg="mod">
          <ac:chgData name="" userId="3b99287881d56c4f" providerId="LiveId" clId="{DB9B387E-AD44-4089-BB4C-C4B7D0576759}" dt="2020-07-09T22:12:57.053" v="4635" actId="1076"/>
          <ac:spMkLst>
            <pc:docMk/>
            <pc:sldMk cId="65059241" sldId="307"/>
            <ac:spMk id="20" creationId="{D5DBE1D0-1A65-3A48-8CE5-3EF65B2F8135}"/>
          </ac:spMkLst>
        </pc:spChg>
        <pc:spChg chg="mod">
          <ac:chgData name="" userId="3b99287881d56c4f" providerId="LiveId" clId="{DB9B387E-AD44-4089-BB4C-C4B7D0576759}" dt="2020-07-09T22:12:57.053" v="4635" actId="1076"/>
          <ac:spMkLst>
            <pc:docMk/>
            <pc:sldMk cId="65059241" sldId="307"/>
            <ac:spMk id="21" creationId="{D49E4B47-D84C-E049-AAA1-77C4C8A9AB52}"/>
          </ac:spMkLst>
        </pc:spChg>
        <pc:spChg chg="mod">
          <ac:chgData name="" userId="3b99287881d56c4f" providerId="LiveId" clId="{DB9B387E-AD44-4089-BB4C-C4B7D0576759}" dt="2020-07-09T22:12:57.053" v="4635" actId="1076"/>
          <ac:spMkLst>
            <pc:docMk/>
            <pc:sldMk cId="65059241" sldId="307"/>
            <ac:spMk id="22" creationId="{BF3E1504-6FCB-4E4A-B676-C81423F0F438}"/>
          </ac:spMkLst>
        </pc:spChg>
        <pc:spChg chg="mod">
          <ac:chgData name="" userId="3b99287881d56c4f" providerId="LiveId" clId="{DB9B387E-AD44-4089-BB4C-C4B7D0576759}" dt="2020-07-09T14:27:51.086" v="3525" actId="20577"/>
          <ac:spMkLst>
            <pc:docMk/>
            <pc:sldMk cId="65059241" sldId="307"/>
            <ac:spMk id="25" creationId="{04488449-0896-A94E-ABD4-76FEE40AACD1}"/>
          </ac:spMkLst>
        </pc:spChg>
        <pc:cxnChg chg="mod">
          <ac:chgData name="" userId="3b99287881d56c4f" providerId="LiveId" clId="{DB9B387E-AD44-4089-BB4C-C4B7D0576759}" dt="2020-07-09T22:08:11.598" v="4593" actId="1076"/>
          <ac:cxnSpMkLst>
            <pc:docMk/>
            <pc:sldMk cId="65059241" sldId="307"/>
            <ac:cxnSpMk id="11" creationId="{85D5FF97-1245-AC41-800A-76A9F59D2B39}"/>
          </ac:cxnSpMkLst>
        </pc:cxnChg>
        <pc:cxnChg chg="mod">
          <ac:chgData name="" userId="3b99287881d56c4f" providerId="LiveId" clId="{DB9B387E-AD44-4089-BB4C-C4B7D0576759}" dt="2020-07-09T22:08:11.598" v="4593" actId="1076"/>
          <ac:cxnSpMkLst>
            <pc:docMk/>
            <pc:sldMk cId="65059241" sldId="307"/>
            <ac:cxnSpMk id="13" creationId="{5FC1ED1B-9C64-1C41-9D8E-FD0E3FC794C7}"/>
          </ac:cxnSpMkLst>
        </pc:cxnChg>
      </pc:sldChg>
      <pc:sldChg chg="addSp delSp modSp modAnim">
        <pc:chgData name="" userId="3b99287881d56c4f" providerId="LiveId" clId="{DB9B387E-AD44-4089-BB4C-C4B7D0576759}" dt="2020-07-09T22:04:41.184" v="4553" actId="1076"/>
        <pc:sldMkLst>
          <pc:docMk/>
          <pc:sldMk cId="2696753971" sldId="309"/>
        </pc:sldMkLst>
        <pc:spChg chg="add mod">
          <ac:chgData name="" userId="3b99287881d56c4f" providerId="LiveId" clId="{DB9B387E-AD44-4089-BB4C-C4B7D0576759}" dt="2020-07-09T21:54:44.374" v="4426" actId="1076"/>
          <ac:spMkLst>
            <pc:docMk/>
            <pc:sldMk cId="2696753971" sldId="309"/>
            <ac:spMk id="3" creationId="{2367F3D2-51D7-407B-BFB1-DC5BBA171823}"/>
          </ac:spMkLst>
        </pc:spChg>
        <pc:spChg chg="add mod">
          <ac:chgData name="" userId="3b99287881d56c4f" providerId="LiveId" clId="{DB9B387E-AD44-4089-BB4C-C4B7D0576759}" dt="2020-07-09T21:54:59.533" v="4428" actId="113"/>
          <ac:spMkLst>
            <pc:docMk/>
            <pc:sldMk cId="2696753971" sldId="309"/>
            <ac:spMk id="4" creationId="{7E0A5F98-21D2-41D7-BEE8-64971FC57B04}"/>
          </ac:spMkLst>
        </pc:spChg>
        <pc:spChg chg="add mod">
          <ac:chgData name="" userId="3b99287881d56c4f" providerId="LiveId" clId="{DB9B387E-AD44-4089-BB4C-C4B7D0576759}" dt="2020-07-09T21:54:38.181" v="4425" actId="1076"/>
          <ac:spMkLst>
            <pc:docMk/>
            <pc:sldMk cId="2696753971" sldId="309"/>
            <ac:spMk id="6" creationId="{E5BC3622-A03A-419D-8A43-1DCF42F5B17B}"/>
          </ac:spMkLst>
        </pc:spChg>
        <pc:spChg chg="add del">
          <ac:chgData name="" userId="3b99287881d56c4f" providerId="LiveId" clId="{DB9B387E-AD44-4089-BB4C-C4B7D0576759}" dt="2020-07-09T21:54:03.365" v="4415"/>
          <ac:spMkLst>
            <pc:docMk/>
            <pc:sldMk cId="2696753971" sldId="309"/>
            <ac:spMk id="7" creationId="{E877B711-FD80-484F-8285-50651F4CF31F}"/>
          </ac:spMkLst>
        </pc:spChg>
        <pc:spChg chg="add mod">
          <ac:chgData name="" userId="3b99287881d56c4f" providerId="LiveId" clId="{DB9B387E-AD44-4089-BB4C-C4B7D0576759}" dt="2020-07-09T22:02:18.149" v="4532" actId="207"/>
          <ac:spMkLst>
            <pc:docMk/>
            <pc:sldMk cId="2696753971" sldId="309"/>
            <ac:spMk id="8" creationId="{6437B147-345B-40D1-81B5-133EBF963296}"/>
          </ac:spMkLst>
        </pc:spChg>
        <pc:spChg chg="add mod">
          <ac:chgData name="" userId="3b99287881d56c4f" providerId="LiveId" clId="{DB9B387E-AD44-4089-BB4C-C4B7D0576759}" dt="2020-07-09T21:56:19.241" v="4455" actId="1076"/>
          <ac:spMkLst>
            <pc:docMk/>
            <pc:sldMk cId="2696753971" sldId="309"/>
            <ac:spMk id="9" creationId="{557D9989-59FC-4E77-8A8A-B2588550CD96}"/>
          </ac:spMkLst>
        </pc:spChg>
        <pc:spChg chg="add mod">
          <ac:chgData name="" userId="3b99287881d56c4f" providerId="LiveId" clId="{DB9B387E-AD44-4089-BB4C-C4B7D0576759}" dt="2020-07-09T21:56:08.001" v="4450" actId="1076"/>
          <ac:spMkLst>
            <pc:docMk/>
            <pc:sldMk cId="2696753971" sldId="309"/>
            <ac:spMk id="10" creationId="{BA74F83B-B80D-4D55-AC6F-B0A3D141EC5B}"/>
          </ac:spMkLst>
        </pc:spChg>
        <pc:spChg chg="add mod">
          <ac:chgData name="" userId="3b99287881d56c4f" providerId="LiveId" clId="{DB9B387E-AD44-4089-BB4C-C4B7D0576759}" dt="2020-07-09T21:56:00.256" v="4447" actId="1076"/>
          <ac:spMkLst>
            <pc:docMk/>
            <pc:sldMk cId="2696753971" sldId="309"/>
            <ac:spMk id="11" creationId="{A45CF34B-9D09-49D6-A1CB-D35566810405}"/>
          </ac:spMkLst>
        </pc:spChg>
        <pc:spChg chg="mod">
          <ac:chgData name="" userId="3b99287881d56c4f" providerId="LiveId" clId="{DB9B387E-AD44-4089-BB4C-C4B7D0576759}" dt="2020-07-09T21:55:52.167" v="4442"/>
          <ac:spMkLst>
            <pc:docMk/>
            <pc:sldMk cId="2696753971" sldId="309"/>
            <ac:spMk id="14" creationId="{997FFEE0-0D6E-1041-9429-28B5E23BAA32}"/>
          </ac:spMkLst>
        </pc:spChg>
        <pc:spChg chg="mod">
          <ac:chgData name="" userId="3b99287881d56c4f" providerId="LiveId" clId="{DB9B387E-AD44-4089-BB4C-C4B7D0576759}" dt="2020-07-09T21:50:27.294" v="4367" actId="20577"/>
          <ac:spMkLst>
            <pc:docMk/>
            <pc:sldMk cId="2696753971" sldId="309"/>
            <ac:spMk id="24" creationId="{1E7F8658-8FBE-1846-B274-89083400D2E2}"/>
          </ac:spMkLst>
        </pc:spChg>
        <pc:spChg chg="mod">
          <ac:chgData name="" userId="3b99287881d56c4f" providerId="LiveId" clId="{DB9B387E-AD44-4089-BB4C-C4B7D0576759}" dt="2020-07-09T21:54:48.137" v="4427" actId="1076"/>
          <ac:spMkLst>
            <pc:docMk/>
            <pc:sldMk cId="2696753971" sldId="309"/>
            <ac:spMk id="26" creationId="{DD64AE9F-DB81-2F48-AACD-7166F67135DB}"/>
          </ac:spMkLst>
        </pc:spChg>
        <pc:spChg chg="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30" creationId="{68070FD1-BFB4-0343-8205-674835FC217A}"/>
          </ac:spMkLst>
        </pc:spChg>
        <pc:spChg chg="mod">
          <ac:chgData name="" userId="3b99287881d56c4f" providerId="LiveId" clId="{DB9B387E-AD44-4089-BB4C-C4B7D0576759}" dt="2020-07-09T21:54:44.374" v="4426" actId="1076"/>
          <ac:spMkLst>
            <pc:docMk/>
            <pc:sldMk cId="2696753971" sldId="309"/>
            <ac:spMk id="32" creationId="{7960FFE9-5380-5641-BEB1-FEEBB1EA746D}"/>
          </ac:spMkLst>
        </pc:spChg>
        <pc:spChg chg="mod">
          <ac:chgData name="" userId="3b99287881d56c4f" providerId="LiveId" clId="{DB9B387E-AD44-4089-BB4C-C4B7D0576759}" dt="2020-07-09T21:54:44.374" v="4426" actId="1076"/>
          <ac:spMkLst>
            <pc:docMk/>
            <pc:sldMk cId="2696753971" sldId="309"/>
            <ac:spMk id="33" creationId="{3DDC01C7-9A37-D34B-BD98-4A4B81BE6888}"/>
          </ac:spMkLst>
        </pc:spChg>
        <pc:spChg chg="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34" creationId="{9943E8AB-4DDD-E641-A00E-A474D85EC3DC}"/>
          </ac:spMkLst>
        </pc:spChg>
        <pc:spChg chg="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35" creationId="{D7BB1B82-1144-E540-A418-E7D360DE75DE}"/>
          </ac:spMkLst>
        </pc:spChg>
        <pc:spChg chg="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36" creationId="{2447DE56-1F37-1B4D-9677-618582A3A084}"/>
          </ac:spMkLst>
        </pc:spChg>
        <pc:spChg chg="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37" creationId="{4FE4BF6A-F730-A747-8DAD-28B0B69D892F}"/>
          </ac:spMkLst>
        </pc:spChg>
        <pc:spChg chg="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38" creationId="{01A9F328-6404-C74D-87D1-8DB27E5AA41E}"/>
          </ac:spMkLst>
        </pc:spChg>
        <pc:spChg chg="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39" creationId="{F807FBE9-A6D3-8145-B5D0-62084184EDFA}"/>
          </ac:spMkLst>
        </pc:spChg>
        <pc:spChg chg="add 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40" creationId="{288AEB42-8E60-49C9-9A14-C1B50F7666BD}"/>
          </ac:spMkLst>
        </pc:spChg>
        <pc:spChg chg="add 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41" creationId="{772158A5-A086-4584-918D-850933D61B2B}"/>
          </ac:spMkLst>
        </pc:spChg>
        <pc:spChg chg="add 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42" creationId="{DC972DC5-0897-4DCD-BCB2-CBC24C4C158F}"/>
          </ac:spMkLst>
        </pc:spChg>
        <pc:spChg chg="add 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43" creationId="{D83DF0AB-C8A2-46B4-9C69-5B3C491BC406}"/>
          </ac:spMkLst>
        </pc:spChg>
        <pc:spChg chg="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45" creationId="{6847DA26-E2EE-7D4B-929F-77C6B88519A3}"/>
          </ac:spMkLst>
        </pc:spChg>
        <pc:spChg chg="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46" creationId="{9D044D02-C03F-2E4E-9CE2-3F1F979F2456}"/>
          </ac:spMkLst>
        </pc:spChg>
        <pc:spChg chg="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47" creationId="{8376BF9F-23CB-644D-9585-5C3A6736DF4D}"/>
          </ac:spMkLst>
        </pc:spChg>
        <pc:spChg chg="mod">
          <ac:chgData name="" userId="3b99287881d56c4f" providerId="LiveId" clId="{DB9B387E-AD44-4089-BB4C-C4B7D0576759}" dt="2020-07-09T22:04:41.184" v="4553" actId="1076"/>
          <ac:spMkLst>
            <pc:docMk/>
            <pc:sldMk cId="2696753971" sldId="309"/>
            <ac:spMk id="48" creationId="{F11EC619-90BE-F54C-B4C6-9860142E63FC}"/>
          </ac:spMkLst>
        </pc:spChg>
      </pc:sldChg>
      <pc:sldChg chg="modSp">
        <pc:chgData name="" userId="3b99287881d56c4f" providerId="LiveId" clId="{DB9B387E-AD44-4089-BB4C-C4B7D0576759}" dt="2020-07-09T14:33:22.239" v="3680" actId="20577"/>
        <pc:sldMkLst>
          <pc:docMk/>
          <pc:sldMk cId="1918398147" sldId="311"/>
        </pc:sldMkLst>
        <pc:spChg chg="mod">
          <ac:chgData name="" userId="3b99287881d56c4f" providerId="LiveId" clId="{DB9B387E-AD44-4089-BB4C-C4B7D0576759}" dt="2020-07-09T14:33:22.239" v="3680" actId="20577"/>
          <ac:spMkLst>
            <pc:docMk/>
            <pc:sldMk cId="1918398147" sldId="311"/>
            <ac:spMk id="45" creationId="{6403DF6C-CD56-394D-840A-F4C3119598E5}"/>
          </ac:spMkLst>
        </pc:spChg>
      </pc:sldChg>
      <pc:sldChg chg="modSp">
        <pc:chgData name="" userId="3b99287881d56c4f" providerId="LiveId" clId="{DB9B387E-AD44-4089-BB4C-C4B7D0576759}" dt="2020-07-09T14:32:56.014" v="3662" actId="20577"/>
        <pc:sldMkLst>
          <pc:docMk/>
          <pc:sldMk cId="396661114" sldId="312"/>
        </pc:sldMkLst>
        <pc:spChg chg="mod">
          <ac:chgData name="" userId="3b99287881d56c4f" providerId="LiveId" clId="{DB9B387E-AD44-4089-BB4C-C4B7D0576759}" dt="2020-07-09T14:32:56.014" v="3662" actId="20577"/>
          <ac:spMkLst>
            <pc:docMk/>
            <pc:sldMk cId="396661114" sldId="312"/>
            <ac:spMk id="70" creationId="{2AA57529-A0DD-9846-936D-79B4992C212A}"/>
          </ac:spMkLst>
        </pc:spChg>
      </pc:sldChg>
      <pc:sldChg chg="addSp delSp">
        <pc:chgData name="" userId="3b99287881d56c4f" providerId="LiveId" clId="{DB9B387E-AD44-4089-BB4C-C4B7D0576759}" dt="2020-07-09T14:31:04.432" v="3611"/>
        <pc:sldMkLst>
          <pc:docMk/>
          <pc:sldMk cId="432635520" sldId="315"/>
        </pc:sldMkLst>
        <pc:spChg chg="del">
          <ac:chgData name="" userId="3b99287881d56c4f" providerId="LiveId" clId="{DB9B387E-AD44-4089-BB4C-C4B7D0576759}" dt="2020-07-09T14:31:04.079" v="3610" actId="478"/>
          <ac:spMkLst>
            <pc:docMk/>
            <pc:sldMk cId="432635520" sldId="315"/>
            <ac:spMk id="15" creationId="{0D155432-48F9-0A49-A223-00C8B1679928}"/>
          </ac:spMkLst>
        </pc:spChg>
        <pc:spChg chg="add">
          <ac:chgData name="" userId="3b99287881d56c4f" providerId="LiveId" clId="{DB9B387E-AD44-4089-BB4C-C4B7D0576759}" dt="2020-07-09T14:31:04.432" v="3611"/>
          <ac:spMkLst>
            <pc:docMk/>
            <pc:sldMk cId="432635520" sldId="315"/>
            <ac:spMk id="19" creationId="{EAAFD53F-4A14-4A7C-A70C-7A40FCC9B602}"/>
          </ac:spMkLst>
        </pc:spChg>
      </pc:sldChg>
      <pc:sldChg chg="addSp delSp">
        <pc:chgData name="" userId="3b99287881d56c4f" providerId="LiveId" clId="{DB9B387E-AD44-4089-BB4C-C4B7D0576759}" dt="2020-07-09T14:31:47.228" v="3635"/>
        <pc:sldMkLst>
          <pc:docMk/>
          <pc:sldMk cId="207628211" sldId="316"/>
        </pc:sldMkLst>
        <pc:spChg chg="add">
          <ac:chgData name="" userId="3b99287881d56c4f" providerId="LiveId" clId="{DB9B387E-AD44-4089-BB4C-C4B7D0576759}" dt="2020-07-09T14:31:47.228" v="3635"/>
          <ac:spMkLst>
            <pc:docMk/>
            <pc:sldMk cId="207628211" sldId="316"/>
            <ac:spMk id="19" creationId="{ECCA7E9B-03F3-4A5E-B0EF-25A5E2233E75}"/>
          </ac:spMkLst>
        </pc:spChg>
        <pc:spChg chg="del">
          <ac:chgData name="" userId="3b99287881d56c4f" providerId="LiveId" clId="{DB9B387E-AD44-4089-BB4C-C4B7D0576759}" dt="2020-07-09T14:31:46.976" v="3634" actId="478"/>
          <ac:spMkLst>
            <pc:docMk/>
            <pc:sldMk cId="207628211" sldId="316"/>
            <ac:spMk id="20" creationId="{54BEB77D-E39E-CB44-A46F-B0C7122DCA84}"/>
          </ac:spMkLst>
        </pc:spChg>
      </pc:sldChg>
      <pc:sldChg chg="addSp delSp modSp">
        <pc:chgData name="" userId="3b99287881d56c4f" providerId="LiveId" clId="{DB9B387E-AD44-4089-BB4C-C4B7D0576759}" dt="2020-07-09T14:32:37.533" v="3652" actId="20577"/>
        <pc:sldMkLst>
          <pc:docMk/>
          <pc:sldMk cId="3459868235" sldId="317"/>
        </pc:sldMkLst>
        <pc:spChg chg="add mod">
          <ac:chgData name="" userId="3b99287881d56c4f" providerId="LiveId" clId="{DB9B387E-AD44-4089-BB4C-C4B7D0576759}" dt="2020-07-09T14:32:37.533" v="3652" actId="20577"/>
          <ac:spMkLst>
            <pc:docMk/>
            <pc:sldMk cId="3459868235" sldId="317"/>
            <ac:spMk id="7" creationId="{F358298F-33B2-4BF7-BC3F-CEDDB7F6D165}"/>
          </ac:spMkLst>
        </pc:spChg>
        <pc:spChg chg="del">
          <ac:chgData name="" userId="3b99287881d56c4f" providerId="LiveId" clId="{DB9B387E-AD44-4089-BB4C-C4B7D0576759}" dt="2020-07-09T14:29:32.627" v="3574" actId="478"/>
          <ac:spMkLst>
            <pc:docMk/>
            <pc:sldMk cId="3459868235" sldId="317"/>
            <ac:spMk id="33" creationId="{239CAB1F-C6F2-1946-BED7-B15BA1FDDE78}"/>
          </ac:spMkLst>
        </pc:spChg>
      </pc:sldChg>
      <pc:sldChg chg="addSp delSp">
        <pc:chgData name="" userId="3b99287881d56c4f" providerId="LiveId" clId="{DB9B387E-AD44-4089-BB4C-C4B7D0576759}" dt="2020-07-09T14:31:13.479" v="3615"/>
        <pc:sldMkLst>
          <pc:docMk/>
          <pc:sldMk cId="1994206405" sldId="318"/>
        </pc:sldMkLst>
        <pc:spChg chg="del">
          <ac:chgData name="" userId="3b99287881d56c4f" providerId="LiveId" clId="{DB9B387E-AD44-4089-BB4C-C4B7D0576759}" dt="2020-07-09T14:31:13.197" v="3614" actId="478"/>
          <ac:spMkLst>
            <pc:docMk/>
            <pc:sldMk cId="1994206405" sldId="318"/>
            <ac:spMk id="13" creationId="{F0281491-0262-6749-ABC7-DD5AE29E7B5F}"/>
          </ac:spMkLst>
        </pc:spChg>
        <pc:spChg chg="add">
          <ac:chgData name="" userId="3b99287881d56c4f" providerId="LiveId" clId="{DB9B387E-AD44-4089-BB4C-C4B7D0576759}" dt="2020-07-09T14:31:13.479" v="3615"/>
          <ac:spMkLst>
            <pc:docMk/>
            <pc:sldMk cId="1994206405" sldId="318"/>
            <ac:spMk id="16" creationId="{A1F485AD-D75A-4027-8255-2ECB94C04A86}"/>
          </ac:spMkLst>
        </pc:spChg>
      </pc:sldChg>
      <pc:sldChg chg="addSp delSp">
        <pc:chgData name="" userId="3b99287881d56c4f" providerId="LiveId" clId="{DB9B387E-AD44-4089-BB4C-C4B7D0576759}" dt="2020-07-09T14:31:08.422" v="3613"/>
        <pc:sldMkLst>
          <pc:docMk/>
          <pc:sldMk cId="2782091131" sldId="320"/>
        </pc:sldMkLst>
        <pc:spChg chg="del">
          <ac:chgData name="" userId="3b99287881d56c4f" providerId="LiveId" clId="{DB9B387E-AD44-4089-BB4C-C4B7D0576759}" dt="2020-07-09T14:31:07.548" v="3612" actId="478"/>
          <ac:spMkLst>
            <pc:docMk/>
            <pc:sldMk cId="2782091131" sldId="320"/>
            <ac:spMk id="11" creationId="{62CA1197-26CC-3E49-8B52-8CC73483A6B4}"/>
          </ac:spMkLst>
        </pc:spChg>
        <pc:spChg chg="add">
          <ac:chgData name="" userId="3b99287881d56c4f" providerId="LiveId" clId="{DB9B387E-AD44-4089-BB4C-C4B7D0576759}" dt="2020-07-09T14:31:08.422" v="3613"/>
          <ac:spMkLst>
            <pc:docMk/>
            <pc:sldMk cId="2782091131" sldId="320"/>
            <ac:spMk id="12" creationId="{16C47550-A649-4ED8-A70A-BC0757CB2F98}"/>
          </ac:spMkLst>
        </pc:spChg>
      </pc:sldChg>
      <pc:sldChg chg="addSp delSp">
        <pc:chgData name="" userId="3b99287881d56c4f" providerId="LiveId" clId="{DB9B387E-AD44-4089-BB4C-C4B7D0576759}" dt="2020-07-09T14:31:16.813" v="3617"/>
        <pc:sldMkLst>
          <pc:docMk/>
          <pc:sldMk cId="405350919" sldId="321"/>
        </pc:sldMkLst>
        <pc:spChg chg="del">
          <ac:chgData name="" userId="3b99287881d56c4f" providerId="LiveId" clId="{DB9B387E-AD44-4089-BB4C-C4B7D0576759}" dt="2020-07-09T14:31:16.550" v="3616" actId="478"/>
          <ac:spMkLst>
            <pc:docMk/>
            <pc:sldMk cId="405350919" sldId="321"/>
            <ac:spMk id="11" creationId="{BEBF65F5-DF6D-474E-AC88-FC06A8ACA816}"/>
          </ac:spMkLst>
        </pc:spChg>
        <pc:spChg chg="add">
          <ac:chgData name="" userId="3b99287881d56c4f" providerId="LiveId" clId="{DB9B387E-AD44-4089-BB4C-C4B7D0576759}" dt="2020-07-09T14:31:16.813" v="3617"/>
          <ac:spMkLst>
            <pc:docMk/>
            <pc:sldMk cId="405350919" sldId="321"/>
            <ac:spMk id="16" creationId="{5256F93D-4B31-4D06-9B5C-65A8BF12A19B}"/>
          </ac:spMkLst>
        </pc:spChg>
      </pc:sldChg>
      <pc:sldChg chg="addSp delSp">
        <pc:chgData name="" userId="3b99287881d56c4f" providerId="LiveId" clId="{DB9B387E-AD44-4089-BB4C-C4B7D0576759}" dt="2020-07-09T14:31:35.296" v="3627"/>
        <pc:sldMkLst>
          <pc:docMk/>
          <pc:sldMk cId="1650548616" sldId="323"/>
        </pc:sldMkLst>
        <pc:spChg chg="del">
          <ac:chgData name="" userId="3b99287881d56c4f" providerId="LiveId" clId="{DB9B387E-AD44-4089-BB4C-C4B7D0576759}" dt="2020-07-09T14:31:35.044" v="3626" actId="478"/>
          <ac:spMkLst>
            <pc:docMk/>
            <pc:sldMk cId="1650548616" sldId="323"/>
            <ac:spMk id="16" creationId="{85DF6B36-FEB8-9F4B-A3CD-88F82B4769FA}"/>
          </ac:spMkLst>
        </pc:spChg>
        <pc:spChg chg="add">
          <ac:chgData name="" userId="3b99287881d56c4f" providerId="LiveId" clId="{DB9B387E-AD44-4089-BB4C-C4B7D0576759}" dt="2020-07-09T14:31:35.296" v="3627"/>
          <ac:spMkLst>
            <pc:docMk/>
            <pc:sldMk cId="1650548616" sldId="323"/>
            <ac:spMk id="18" creationId="{97B9E838-43FE-45D6-B378-ED379976A58E}"/>
          </ac:spMkLst>
        </pc:spChg>
      </pc:sldChg>
      <pc:sldChg chg="addSp delSp">
        <pc:chgData name="" userId="3b99287881d56c4f" providerId="LiveId" clId="{DB9B387E-AD44-4089-BB4C-C4B7D0576759}" dt="2020-07-09T14:31:21.034" v="3619"/>
        <pc:sldMkLst>
          <pc:docMk/>
          <pc:sldMk cId="1823742368" sldId="324"/>
        </pc:sldMkLst>
        <pc:spChg chg="del">
          <ac:chgData name="" userId="3b99287881d56c4f" providerId="LiveId" clId="{DB9B387E-AD44-4089-BB4C-C4B7D0576759}" dt="2020-07-09T14:31:20.795" v="3618" actId="478"/>
          <ac:spMkLst>
            <pc:docMk/>
            <pc:sldMk cId="1823742368" sldId="324"/>
            <ac:spMk id="24" creationId="{98E1F294-20EC-394B-B6A8-A8B970C4CA96}"/>
          </ac:spMkLst>
        </pc:spChg>
        <pc:spChg chg="add">
          <ac:chgData name="" userId="3b99287881d56c4f" providerId="LiveId" clId="{DB9B387E-AD44-4089-BB4C-C4B7D0576759}" dt="2020-07-09T14:31:21.034" v="3619"/>
          <ac:spMkLst>
            <pc:docMk/>
            <pc:sldMk cId="1823742368" sldId="324"/>
            <ac:spMk id="25" creationId="{E6C95442-12F0-4667-9545-F01A8909AA20}"/>
          </ac:spMkLst>
        </pc:spChg>
      </pc:sldChg>
      <pc:sldChg chg="addSp delSp">
        <pc:chgData name="" userId="3b99287881d56c4f" providerId="LiveId" clId="{DB9B387E-AD44-4089-BB4C-C4B7D0576759}" dt="2020-07-09T14:31:50.132" v="3637"/>
        <pc:sldMkLst>
          <pc:docMk/>
          <pc:sldMk cId="2423911100" sldId="325"/>
        </pc:sldMkLst>
        <pc:spChg chg="add">
          <ac:chgData name="" userId="3b99287881d56c4f" providerId="LiveId" clId="{DB9B387E-AD44-4089-BB4C-C4B7D0576759}" dt="2020-07-09T14:31:50.132" v="3637"/>
          <ac:spMkLst>
            <pc:docMk/>
            <pc:sldMk cId="2423911100" sldId="325"/>
            <ac:spMk id="17" creationId="{C35CD0B6-CD55-494F-A173-07FF1B79A6D0}"/>
          </ac:spMkLst>
        </pc:spChg>
        <pc:spChg chg="del">
          <ac:chgData name="" userId="3b99287881d56c4f" providerId="LiveId" clId="{DB9B387E-AD44-4089-BB4C-C4B7D0576759}" dt="2020-07-09T14:31:49.850" v="3636" actId="478"/>
          <ac:spMkLst>
            <pc:docMk/>
            <pc:sldMk cId="2423911100" sldId="325"/>
            <ac:spMk id="22" creationId="{B5C1B7D9-B759-6C4B-BBD2-73F9E54C7F4C}"/>
          </ac:spMkLst>
        </pc:spChg>
      </pc:sldChg>
      <pc:sldChg chg="addSp delSp">
        <pc:chgData name="" userId="3b99287881d56c4f" providerId="LiveId" clId="{DB9B387E-AD44-4089-BB4C-C4B7D0576759}" dt="2020-07-09T14:31:57.468" v="3641"/>
        <pc:sldMkLst>
          <pc:docMk/>
          <pc:sldMk cId="2501528261" sldId="326"/>
        </pc:sldMkLst>
        <pc:spChg chg="add">
          <ac:chgData name="" userId="3b99287881d56c4f" providerId="LiveId" clId="{DB9B387E-AD44-4089-BB4C-C4B7D0576759}" dt="2020-07-09T14:31:57.468" v="3641"/>
          <ac:spMkLst>
            <pc:docMk/>
            <pc:sldMk cId="2501528261" sldId="326"/>
            <ac:spMk id="11" creationId="{69818975-07A5-480A-90A4-D0BCA980FFF3}"/>
          </ac:spMkLst>
        </pc:spChg>
        <pc:spChg chg="del">
          <ac:chgData name="" userId="3b99287881d56c4f" providerId="LiveId" clId="{DB9B387E-AD44-4089-BB4C-C4B7D0576759}" dt="2020-07-09T14:31:57.202" v="3640" actId="478"/>
          <ac:spMkLst>
            <pc:docMk/>
            <pc:sldMk cId="2501528261" sldId="326"/>
            <ac:spMk id="40" creationId="{94185A57-82E7-5444-AC05-8E6B41765410}"/>
          </ac:spMkLst>
        </pc:spChg>
      </pc:sldChg>
      <pc:sldChg chg="del">
        <pc:chgData name="" userId="3b99287881d56c4f" providerId="LiveId" clId="{DB9B387E-AD44-4089-BB4C-C4B7D0576759}" dt="2020-07-09T14:25:53.545" v="3502" actId="2696"/>
        <pc:sldMkLst>
          <pc:docMk/>
          <pc:sldMk cId="713536748" sldId="329"/>
        </pc:sldMkLst>
      </pc:sldChg>
      <pc:sldChg chg="addSp delSp modSp modAnim">
        <pc:chgData name="" userId="3b99287881d56c4f" providerId="LiveId" clId="{DB9B387E-AD44-4089-BB4C-C4B7D0576759}" dt="2020-07-09T22:16:28.422" v="4645" actId="207"/>
        <pc:sldMkLst>
          <pc:docMk/>
          <pc:sldMk cId="2974809653" sldId="333"/>
        </pc:sldMkLst>
        <pc:spChg chg="add mod">
          <ac:chgData name="" userId="3b99287881d56c4f" providerId="LiveId" clId="{DB9B387E-AD44-4089-BB4C-C4B7D0576759}" dt="2020-07-08T23:08:59.822" v="332" actId="164"/>
          <ac:spMkLst>
            <pc:docMk/>
            <pc:sldMk cId="2974809653" sldId="333"/>
            <ac:spMk id="2" creationId="{746FCAF5-A2C5-421C-B799-F8FA5AA68F59}"/>
          </ac:spMkLst>
        </pc:spChg>
        <pc:spChg chg="add mod">
          <ac:chgData name="" userId="3b99287881d56c4f" providerId="LiveId" clId="{DB9B387E-AD44-4089-BB4C-C4B7D0576759}" dt="2020-07-08T23:08:59.822" v="332" actId="164"/>
          <ac:spMkLst>
            <pc:docMk/>
            <pc:sldMk cId="2974809653" sldId="333"/>
            <ac:spMk id="3" creationId="{A041DED5-97FE-4076-AD0E-0A6E5C6BAD74}"/>
          </ac:spMkLst>
        </pc:spChg>
        <pc:spChg chg="add mod">
          <ac:chgData name="" userId="3b99287881d56c4f" providerId="LiveId" clId="{DB9B387E-AD44-4089-BB4C-C4B7D0576759}" dt="2020-07-08T23:09:04.405" v="333" actId="164"/>
          <ac:spMkLst>
            <pc:docMk/>
            <pc:sldMk cId="2974809653" sldId="333"/>
            <ac:spMk id="4" creationId="{69BA79BF-6812-420F-BBB5-1149027DD467}"/>
          </ac:spMkLst>
        </pc:spChg>
        <pc:spChg chg="mod">
          <ac:chgData name="" userId="3b99287881d56c4f" providerId="LiveId" clId="{DB9B387E-AD44-4089-BB4C-C4B7D0576759}" dt="2020-07-08T23:08:09.153" v="314" actId="20577"/>
          <ac:spMkLst>
            <pc:docMk/>
            <pc:sldMk cId="2974809653" sldId="333"/>
            <ac:spMk id="5" creationId="{2FDC5812-9BDA-4344-97A6-8569986A66E3}"/>
          </ac:spMkLst>
        </pc:spChg>
        <pc:spChg chg="add mod">
          <ac:chgData name="" userId="3b99287881d56c4f" providerId="LiveId" clId="{DB9B387E-AD44-4089-BB4C-C4B7D0576759}" dt="2020-07-09T21:11:21.833" v="4096" actId="20577"/>
          <ac:spMkLst>
            <pc:docMk/>
            <pc:sldMk cId="2974809653" sldId="333"/>
            <ac:spMk id="6" creationId="{1377FFD8-CAD1-4623-84BF-BB8070C4CA83}"/>
          </ac:spMkLst>
        </pc:spChg>
        <pc:spChg chg="add mod">
          <ac:chgData name="" userId="3b99287881d56c4f" providerId="LiveId" clId="{DB9B387E-AD44-4089-BB4C-C4B7D0576759}" dt="2020-07-09T03:36:19.312" v="2158" actId="207"/>
          <ac:spMkLst>
            <pc:docMk/>
            <pc:sldMk cId="2974809653" sldId="333"/>
            <ac:spMk id="7" creationId="{9F7E8F63-3A49-415A-9611-1CB1425AE363}"/>
          </ac:spMkLst>
        </pc:spChg>
        <pc:spChg chg="add del mod">
          <ac:chgData name="" userId="3b99287881d56c4f" providerId="LiveId" clId="{DB9B387E-AD44-4089-BB4C-C4B7D0576759}" dt="2020-07-08T15:06:30.307" v="107" actId="478"/>
          <ac:spMkLst>
            <pc:docMk/>
            <pc:sldMk cId="2974809653" sldId="333"/>
            <ac:spMk id="8" creationId="{586A1A39-C545-4967-8E07-6A44645FFFB0}"/>
          </ac:spMkLst>
        </pc:spChg>
        <pc:spChg chg="add mod">
          <ac:chgData name="" userId="3b99287881d56c4f" providerId="LiveId" clId="{DB9B387E-AD44-4089-BB4C-C4B7D0576759}" dt="2020-07-08T23:08:59.822" v="332" actId="164"/>
          <ac:spMkLst>
            <pc:docMk/>
            <pc:sldMk cId="2974809653" sldId="333"/>
            <ac:spMk id="9" creationId="{C75B0375-9238-43BE-96E4-031A68E1BBAB}"/>
          </ac:spMkLst>
        </pc:spChg>
        <pc:spChg chg="add mod">
          <ac:chgData name="" userId="3b99287881d56c4f" providerId="LiveId" clId="{DB9B387E-AD44-4089-BB4C-C4B7D0576759}" dt="2020-07-08T23:09:04.405" v="333" actId="164"/>
          <ac:spMkLst>
            <pc:docMk/>
            <pc:sldMk cId="2974809653" sldId="333"/>
            <ac:spMk id="10" creationId="{CBE617C7-36F7-4A9E-85F9-C73711903C5F}"/>
          </ac:spMkLst>
        </pc:spChg>
        <pc:spChg chg="add mod">
          <ac:chgData name="" userId="3b99287881d56c4f" providerId="LiveId" clId="{DB9B387E-AD44-4089-BB4C-C4B7D0576759}" dt="2020-07-08T23:09:04.405" v="333" actId="164"/>
          <ac:spMkLst>
            <pc:docMk/>
            <pc:sldMk cId="2974809653" sldId="333"/>
            <ac:spMk id="11" creationId="{35A61DCE-D263-47CF-8997-8DB2A1E96CFD}"/>
          </ac:spMkLst>
        </pc:spChg>
        <pc:spChg chg="add mod">
          <ac:chgData name="" userId="3b99287881d56c4f" providerId="LiveId" clId="{DB9B387E-AD44-4089-BB4C-C4B7D0576759}" dt="2020-07-09T22:16:28.422" v="4645" actId="207"/>
          <ac:spMkLst>
            <pc:docMk/>
            <pc:sldMk cId="2974809653" sldId="333"/>
            <ac:spMk id="12" creationId="{98D40F2B-5EE2-43E7-9FF1-4C9724C15BA1}"/>
          </ac:spMkLst>
        </pc:spChg>
        <pc:spChg chg="add mod">
          <ac:chgData name="" userId="3b99287881d56c4f" providerId="LiveId" clId="{DB9B387E-AD44-4089-BB4C-C4B7D0576759}" dt="2020-07-08T23:09:04.405" v="333" actId="164"/>
          <ac:spMkLst>
            <pc:docMk/>
            <pc:sldMk cId="2974809653" sldId="333"/>
            <ac:spMk id="13" creationId="{1E3B0484-962D-40D9-BF84-DAAB8C4FC877}"/>
          </ac:spMkLst>
        </pc:spChg>
        <pc:spChg chg="add del mod">
          <ac:chgData name="" userId="3b99287881d56c4f" providerId="LiveId" clId="{DB9B387E-AD44-4089-BB4C-C4B7D0576759}" dt="2020-07-09T21:11:27.804" v="4100"/>
          <ac:spMkLst>
            <pc:docMk/>
            <pc:sldMk cId="2974809653" sldId="333"/>
            <ac:spMk id="16" creationId="{4EA5BB28-87A3-4AE0-A0CE-CBE3652D53C8}"/>
          </ac:spMkLst>
        </pc:spChg>
        <pc:spChg chg="add del mod">
          <ac:chgData name="" userId="3b99287881d56c4f" providerId="LiveId" clId="{DB9B387E-AD44-4089-BB4C-C4B7D0576759}" dt="2020-07-09T21:10:36.557" v="4073" actId="478"/>
          <ac:spMkLst>
            <pc:docMk/>
            <pc:sldMk cId="2974809653" sldId="333"/>
            <ac:spMk id="18" creationId="{8ED586FF-EC1C-4233-B1BD-4C9E307CB081}"/>
          </ac:spMkLst>
        </pc:spChg>
        <pc:spChg chg="mod">
          <ac:chgData name="" userId="3b99287881d56c4f" providerId="LiveId" clId="{DB9B387E-AD44-4089-BB4C-C4B7D0576759}" dt="2020-07-09T14:28:07.905" v="3533" actId="20577"/>
          <ac:spMkLst>
            <pc:docMk/>
            <pc:sldMk cId="2974809653" sldId="333"/>
            <ac:spMk id="64" creationId="{5458CF73-40D4-7F49-9409-22B2FBEF4306}"/>
          </ac:spMkLst>
        </pc:spChg>
        <pc:grpChg chg="add mod">
          <ac:chgData name="" userId="3b99287881d56c4f" providerId="LiveId" clId="{DB9B387E-AD44-4089-BB4C-C4B7D0576759}" dt="2020-07-08T23:08:59.822" v="332" actId="164"/>
          <ac:grpSpMkLst>
            <pc:docMk/>
            <pc:sldMk cId="2974809653" sldId="333"/>
            <ac:grpSpMk id="14" creationId="{84DC7B48-5402-44AE-99D3-40D8285F0FE9}"/>
          </ac:grpSpMkLst>
        </pc:grpChg>
        <pc:grpChg chg="add mod">
          <ac:chgData name="" userId="3b99287881d56c4f" providerId="LiveId" clId="{DB9B387E-AD44-4089-BB4C-C4B7D0576759}" dt="2020-07-08T23:09:04.405" v="333" actId="164"/>
          <ac:grpSpMkLst>
            <pc:docMk/>
            <pc:sldMk cId="2974809653" sldId="333"/>
            <ac:grpSpMk id="15" creationId="{752F0A4F-3BB4-41BD-B37D-5BA8116B5BD7}"/>
          </ac:grpSpMkLst>
        </pc:grpChg>
      </pc:sldChg>
      <pc:sldChg chg="addSp delSp modSp">
        <pc:chgData name="" userId="3b99287881d56c4f" providerId="LiveId" clId="{DB9B387E-AD44-4089-BB4C-C4B7D0576759}" dt="2020-07-09T14:32:52.498" v="3660" actId="20577"/>
        <pc:sldMkLst>
          <pc:docMk/>
          <pc:sldMk cId="2478540163" sldId="336"/>
        </pc:sldMkLst>
        <pc:spChg chg="add del">
          <ac:chgData name="" userId="3b99287881d56c4f" providerId="LiveId" clId="{DB9B387E-AD44-4089-BB4C-C4B7D0576759}" dt="2020-07-09T14:29:48.821" v="3583"/>
          <ac:spMkLst>
            <pc:docMk/>
            <pc:sldMk cId="2478540163" sldId="336"/>
            <ac:spMk id="26" creationId="{4AC9C463-AD49-4DFC-9C90-10DC00D4DC43}"/>
          </ac:spMkLst>
        </pc:spChg>
        <pc:spChg chg="add mod">
          <ac:chgData name="" userId="3b99287881d56c4f" providerId="LiveId" clId="{DB9B387E-AD44-4089-BB4C-C4B7D0576759}" dt="2020-07-09T14:32:52.498" v="3660" actId="20577"/>
          <ac:spMkLst>
            <pc:docMk/>
            <pc:sldMk cId="2478540163" sldId="336"/>
            <ac:spMk id="27" creationId="{2C01E9F4-A19A-4B75-9207-0257CC1170ED}"/>
          </ac:spMkLst>
        </pc:spChg>
        <pc:spChg chg="del">
          <ac:chgData name="" userId="3b99287881d56c4f" providerId="LiveId" clId="{DB9B387E-AD44-4089-BB4C-C4B7D0576759}" dt="2020-07-09T14:29:50.156" v="3584" actId="478"/>
          <ac:spMkLst>
            <pc:docMk/>
            <pc:sldMk cId="2478540163" sldId="336"/>
            <ac:spMk id="45" creationId="{A9AF8484-DF61-524E-9776-E55602BF3929}"/>
          </ac:spMkLst>
        </pc:spChg>
      </pc:sldChg>
      <pc:sldChg chg="addSp delSp">
        <pc:chgData name="" userId="3b99287881d56c4f" providerId="LiveId" clId="{DB9B387E-AD44-4089-BB4C-C4B7D0576759}" dt="2020-07-09T14:31:54.247" v="3639"/>
        <pc:sldMkLst>
          <pc:docMk/>
          <pc:sldMk cId="95100417" sldId="342"/>
        </pc:sldMkLst>
        <pc:spChg chg="add">
          <ac:chgData name="" userId="3b99287881d56c4f" providerId="LiveId" clId="{DB9B387E-AD44-4089-BB4C-C4B7D0576759}" dt="2020-07-09T14:31:54.247" v="3639"/>
          <ac:spMkLst>
            <pc:docMk/>
            <pc:sldMk cId="95100417" sldId="342"/>
            <ac:spMk id="11" creationId="{9BD6CD06-A269-4A72-A216-2C37F9D62748}"/>
          </ac:spMkLst>
        </pc:spChg>
        <pc:spChg chg="del">
          <ac:chgData name="" userId="3b99287881d56c4f" providerId="LiveId" clId="{DB9B387E-AD44-4089-BB4C-C4B7D0576759}" dt="2020-07-09T14:31:53.970" v="3638" actId="478"/>
          <ac:spMkLst>
            <pc:docMk/>
            <pc:sldMk cId="95100417" sldId="342"/>
            <ac:spMk id="20" creationId="{B8A66BD9-0F02-8540-9D4D-0CEAC04EF490}"/>
          </ac:spMkLst>
        </pc:spChg>
      </pc:sldChg>
      <pc:sldChg chg="addSp delSp">
        <pc:chgData name="" userId="3b99287881d56c4f" providerId="LiveId" clId="{DB9B387E-AD44-4089-BB4C-C4B7D0576759}" dt="2020-07-09T14:32:03.376" v="3645"/>
        <pc:sldMkLst>
          <pc:docMk/>
          <pc:sldMk cId="3817329605" sldId="344"/>
        </pc:sldMkLst>
        <pc:spChg chg="add">
          <ac:chgData name="" userId="3b99287881d56c4f" providerId="LiveId" clId="{DB9B387E-AD44-4089-BB4C-C4B7D0576759}" dt="2020-07-09T14:32:03.376" v="3645"/>
          <ac:spMkLst>
            <pc:docMk/>
            <pc:sldMk cId="3817329605" sldId="344"/>
            <ac:spMk id="25" creationId="{E0F2AD04-0C04-4F3B-955C-EE3EB5EDBC2C}"/>
          </ac:spMkLst>
        </pc:spChg>
        <pc:spChg chg="del">
          <ac:chgData name="" userId="3b99287881d56c4f" providerId="LiveId" clId="{DB9B387E-AD44-4089-BB4C-C4B7D0576759}" dt="2020-07-09T14:32:03.077" v="3644" actId="478"/>
          <ac:spMkLst>
            <pc:docMk/>
            <pc:sldMk cId="3817329605" sldId="344"/>
            <ac:spMk id="69" creationId="{9656F204-FC88-7543-A4A6-4AB4F2881DC9}"/>
          </ac:spMkLst>
        </pc:spChg>
      </pc:sldChg>
      <pc:sldChg chg="addSp delSp">
        <pc:chgData name="" userId="3b99287881d56c4f" providerId="LiveId" clId="{DB9B387E-AD44-4089-BB4C-C4B7D0576759}" dt="2020-07-09T14:32:07.215" v="3647"/>
        <pc:sldMkLst>
          <pc:docMk/>
          <pc:sldMk cId="2948489909" sldId="346"/>
        </pc:sldMkLst>
        <pc:spChg chg="add">
          <ac:chgData name="" userId="3b99287881d56c4f" providerId="LiveId" clId="{DB9B387E-AD44-4089-BB4C-C4B7D0576759}" dt="2020-07-09T14:32:07.215" v="3647"/>
          <ac:spMkLst>
            <pc:docMk/>
            <pc:sldMk cId="2948489909" sldId="346"/>
            <ac:spMk id="18" creationId="{FF5FA320-7CF5-4CC2-A4FB-6247F2F1DC18}"/>
          </ac:spMkLst>
        </pc:spChg>
        <pc:spChg chg="del">
          <ac:chgData name="" userId="3b99287881d56c4f" providerId="LiveId" clId="{DB9B387E-AD44-4089-BB4C-C4B7D0576759}" dt="2020-07-09T14:32:06.954" v="3646" actId="478"/>
          <ac:spMkLst>
            <pc:docMk/>
            <pc:sldMk cId="2948489909" sldId="346"/>
            <ac:spMk id="30" creationId="{86098EED-FA11-2F4B-87A0-05EEA69A45BB}"/>
          </ac:spMkLst>
        </pc:spChg>
      </pc:sldChg>
      <pc:sldChg chg="addSp delSp">
        <pc:chgData name="" userId="3b99287881d56c4f" providerId="LiveId" clId="{DB9B387E-AD44-4089-BB4C-C4B7D0576759}" dt="2020-07-09T14:31:27.557" v="3623"/>
        <pc:sldMkLst>
          <pc:docMk/>
          <pc:sldMk cId="925662100" sldId="349"/>
        </pc:sldMkLst>
        <pc:spChg chg="add">
          <ac:chgData name="" userId="3b99287881d56c4f" providerId="LiveId" clId="{DB9B387E-AD44-4089-BB4C-C4B7D0576759}" dt="2020-07-09T14:31:27.557" v="3623"/>
          <ac:spMkLst>
            <pc:docMk/>
            <pc:sldMk cId="925662100" sldId="349"/>
            <ac:spMk id="11" creationId="{B26E9C1C-BE4C-4846-A86E-A2C466A76A1F}"/>
          </ac:spMkLst>
        </pc:spChg>
        <pc:spChg chg="del">
          <ac:chgData name="" userId="3b99287881d56c4f" providerId="LiveId" clId="{DB9B387E-AD44-4089-BB4C-C4B7D0576759}" dt="2020-07-09T14:31:27.308" v="3622" actId="478"/>
          <ac:spMkLst>
            <pc:docMk/>
            <pc:sldMk cId="925662100" sldId="349"/>
            <ac:spMk id="20" creationId="{B8A66BD9-0F02-8540-9D4D-0CEAC04EF490}"/>
          </ac:spMkLst>
        </pc:spChg>
      </pc:sldChg>
      <pc:sldChg chg="addSp delSp">
        <pc:chgData name="" userId="3b99287881d56c4f" providerId="LiveId" clId="{DB9B387E-AD44-4089-BB4C-C4B7D0576759}" dt="2020-07-09T14:32:00.309" v="3643"/>
        <pc:sldMkLst>
          <pc:docMk/>
          <pc:sldMk cId="1756521134" sldId="350"/>
        </pc:sldMkLst>
        <pc:spChg chg="add">
          <ac:chgData name="" userId="3b99287881d56c4f" providerId="LiveId" clId="{DB9B387E-AD44-4089-BB4C-C4B7D0576759}" dt="2020-07-09T14:32:00.309" v="3643"/>
          <ac:spMkLst>
            <pc:docMk/>
            <pc:sldMk cId="1756521134" sldId="350"/>
            <ac:spMk id="21" creationId="{0B0778C4-AC42-497B-90DD-6B7EEDE6A291}"/>
          </ac:spMkLst>
        </pc:spChg>
        <pc:spChg chg="del">
          <ac:chgData name="" userId="3b99287881d56c4f" providerId="LiveId" clId="{DB9B387E-AD44-4089-BB4C-C4B7D0576759}" dt="2020-07-09T14:32:00.003" v="3642" actId="478"/>
          <ac:spMkLst>
            <pc:docMk/>
            <pc:sldMk cId="1756521134" sldId="350"/>
            <ac:spMk id="40" creationId="{94185A57-82E7-5444-AC05-8E6B41765410}"/>
          </ac:spMkLst>
        </pc:spChg>
      </pc:sldChg>
      <pc:sldChg chg="addSp delSp">
        <pc:chgData name="" userId="3b99287881d56c4f" providerId="LiveId" clId="{DB9B387E-AD44-4089-BB4C-C4B7D0576759}" dt="2020-07-09T14:31:38.011" v="3629"/>
        <pc:sldMkLst>
          <pc:docMk/>
          <pc:sldMk cId="2355597987" sldId="365"/>
        </pc:sldMkLst>
        <pc:spChg chg="add">
          <ac:chgData name="" userId="3b99287881d56c4f" providerId="LiveId" clId="{DB9B387E-AD44-4089-BB4C-C4B7D0576759}" dt="2020-07-09T14:31:38.011" v="3629"/>
          <ac:spMkLst>
            <pc:docMk/>
            <pc:sldMk cId="2355597987" sldId="365"/>
            <ac:spMk id="9" creationId="{D865069A-A1F4-4E2E-832C-C5BB2C7F2163}"/>
          </ac:spMkLst>
        </pc:spChg>
        <pc:spChg chg="del">
          <ac:chgData name="" userId="3b99287881d56c4f" providerId="LiveId" clId="{DB9B387E-AD44-4089-BB4C-C4B7D0576759}" dt="2020-07-09T14:31:37.733" v="3628" actId="478"/>
          <ac:spMkLst>
            <pc:docMk/>
            <pc:sldMk cId="2355597987" sldId="365"/>
            <ac:spMk id="16" creationId="{85DF6B36-FEB8-9F4B-A3CD-88F82B4769FA}"/>
          </ac:spMkLst>
        </pc:spChg>
      </pc:sldChg>
      <pc:sldChg chg="addSp delSp">
        <pc:chgData name="" userId="3b99287881d56c4f" providerId="LiveId" clId="{DB9B387E-AD44-4089-BB4C-C4B7D0576759}" dt="2020-07-09T14:30:27.412" v="3593"/>
        <pc:sldMkLst>
          <pc:docMk/>
          <pc:sldMk cId="708445316" sldId="375"/>
        </pc:sldMkLst>
        <pc:spChg chg="add">
          <ac:chgData name="" userId="3b99287881d56c4f" providerId="LiveId" clId="{DB9B387E-AD44-4089-BB4C-C4B7D0576759}" dt="2020-07-09T14:30:27.412" v="3593"/>
          <ac:spMkLst>
            <pc:docMk/>
            <pc:sldMk cId="708445316" sldId="375"/>
            <ac:spMk id="11" creationId="{16E9D6FA-5DCD-4056-89F9-A0B1C02F5183}"/>
          </ac:spMkLst>
        </pc:spChg>
        <pc:spChg chg="del">
          <ac:chgData name="" userId="3b99287881d56c4f" providerId="LiveId" clId="{DB9B387E-AD44-4089-BB4C-C4B7D0576759}" dt="2020-07-09T14:30:26.478" v="3592" actId="478"/>
          <ac:spMkLst>
            <pc:docMk/>
            <pc:sldMk cId="708445316" sldId="375"/>
            <ac:spMk id="45" creationId="{CAC2A655-F5F6-B34C-8CD2-D4D06C7B9973}"/>
          </ac:spMkLst>
        </pc:spChg>
      </pc:sldChg>
      <pc:sldChg chg="addSp delSp">
        <pc:chgData name="" userId="3b99287881d56c4f" providerId="LiveId" clId="{DB9B387E-AD44-4089-BB4C-C4B7D0576759}" dt="2020-07-09T14:31:31.960" v="3625"/>
        <pc:sldMkLst>
          <pc:docMk/>
          <pc:sldMk cId="978317922" sldId="379"/>
        </pc:sldMkLst>
        <pc:spChg chg="del">
          <ac:chgData name="" userId="3b99287881d56c4f" providerId="LiveId" clId="{DB9B387E-AD44-4089-BB4C-C4B7D0576759}" dt="2020-07-09T14:31:31.687" v="3624" actId="478"/>
          <ac:spMkLst>
            <pc:docMk/>
            <pc:sldMk cId="978317922" sldId="379"/>
            <ac:spMk id="21" creationId="{8C25332B-198E-6043-A75D-EE57ACDE0D6C}"/>
          </ac:spMkLst>
        </pc:spChg>
        <pc:spChg chg="add">
          <ac:chgData name="" userId="3b99287881d56c4f" providerId="LiveId" clId="{DB9B387E-AD44-4089-BB4C-C4B7D0576759}" dt="2020-07-09T14:31:31.960" v="3625"/>
          <ac:spMkLst>
            <pc:docMk/>
            <pc:sldMk cId="978317922" sldId="379"/>
            <ac:spMk id="23" creationId="{D3A97C3E-FC2A-40DD-BDD2-6F2F8DE9EA94}"/>
          </ac:spMkLst>
        </pc:spChg>
      </pc:sldChg>
      <pc:sldChg chg="addSp delSp">
        <pc:chgData name="" userId="3b99287881d56c4f" providerId="LiveId" clId="{DB9B387E-AD44-4089-BB4C-C4B7D0576759}" dt="2020-07-09T14:31:41.796" v="3631"/>
        <pc:sldMkLst>
          <pc:docMk/>
          <pc:sldMk cId="214585762" sldId="383"/>
        </pc:sldMkLst>
        <pc:spChg chg="add">
          <ac:chgData name="" userId="3b99287881d56c4f" providerId="LiveId" clId="{DB9B387E-AD44-4089-BB4C-C4B7D0576759}" dt="2020-07-09T14:31:41.796" v="3631"/>
          <ac:spMkLst>
            <pc:docMk/>
            <pc:sldMk cId="214585762" sldId="383"/>
            <ac:spMk id="13" creationId="{34D36CDD-4849-49B9-94A2-1BA6F2DD3128}"/>
          </ac:spMkLst>
        </pc:spChg>
        <pc:spChg chg="del">
          <ac:chgData name="" userId="3b99287881d56c4f" providerId="LiveId" clId="{DB9B387E-AD44-4089-BB4C-C4B7D0576759}" dt="2020-07-09T14:31:41.547" v="3630" actId="478"/>
          <ac:spMkLst>
            <pc:docMk/>
            <pc:sldMk cId="214585762" sldId="383"/>
            <ac:spMk id="22" creationId="{B5C1B7D9-B759-6C4B-BBD2-73F9E54C7F4C}"/>
          </ac:spMkLst>
        </pc:spChg>
      </pc:sldChg>
      <pc:sldChg chg="addSp delSp">
        <pc:chgData name="" userId="3b99287881d56c4f" providerId="LiveId" clId="{DB9B387E-AD44-4089-BB4C-C4B7D0576759}" dt="2020-07-09T14:31:44.446" v="3633"/>
        <pc:sldMkLst>
          <pc:docMk/>
          <pc:sldMk cId="3993481752" sldId="384"/>
        </pc:sldMkLst>
        <pc:spChg chg="add">
          <ac:chgData name="" userId="3b99287881d56c4f" providerId="LiveId" clId="{DB9B387E-AD44-4089-BB4C-C4B7D0576759}" dt="2020-07-09T14:31:44.446" v="3633"/>
          <ac:spMkLst>
            <pc:docMk/>
            <pc:sldMk cId="3993481752" sldId="384"/>
            <ac:spMk id="14" creationId="{ECD09EE5-B3CB-49B7-9E35-31FADA844B46}"/>
          </ac:spMkLst>
        </pc:spChg>
        <pc:spChg chg="del">
          <ac:chgData name="" userId="3b99287881d56c4f" providerId="LiveId" clId="{DB9B387E-AD44-4089-BB4C-C4B7D0576759}" dt="2020-07-09T14:31:44.220" v="3632" actId="478"/>
          <ac:spMkLst>
            <pc:docMk/>
            <pc:sldMk cId="3993481752" sldId="384"/>
            <ac:spMk id="21" creationId="{8C25332B-198E-6043-A75D-EE57ACDE0D6C}"/>
          </ac:spMkLst>
        </pc:spChg>
      </pc:sldChg>
      <pc:sldChg chg="modSp">
        <pc:chgData name="" userId="3b99287881d56c4f" providerId="LiveId" clId="{DB9B387E-AD44-4089-BB4C-C4B7D0576759}" dt="2020-07-09T14:27:14.776" v="3515" actId="20577"/>
        <pc:sldMkLst>
          <pc:docMk/>
          <pc:sldMk cId="543947760" sldId="394"/>
        </pc:sldMkLst>
        <pc:spChg chg="mod">
          <ac:chgData name="" userId="3b99287881d56c4f" providerId="LiveId" clId="{DB9B387E-AD44-4089-BB4C-C4B7D0576759}" dt="2020-07-09T14:27:14.776" v="3515" actId="20577"/>
          <ac:spMkLst>
            <pc:docMk/>
            <pc:sldMk cId="543947760" sldId="394"/>
            <ac:spMk id="9" creationId="{CFAB5A30-08F9-3B49-B98A-0771D410E0CD}"/>
          </ac:spMkLst>
        </pc:spChg>
      </pc:sldChg>
      <pc:sldChg chg="del">
        <pc:chgData name="" userId="3b99287881d56c4f" providerId="LiveId" clId="{DB9B387E-AD44-4089-BB4C-C4B7D0576759}" dt="2020-07-09T14:25:38.265" v="3501" actId="2696"/>
        <pc:sldMkLst>
          <pc:docMk/>
          <pc:sldMk cId="2260722561" sldId="396"/>
        </pc:sldMkLst>
      </pc:sldChg>
      <pc:sldChg chg="addSp delSp modSp">
        <pc:chgData name="" userId="3b99287881d56c4f" providerId="LiveId" clId="{DB9B387E-AD44-4089-BB4C-C4B7D0576759}" dt="2020-07-09T14:32:27.035" v="3648" actId="20577"/>
        <pc:sldMkLst>
          <pc:docMk/>
          <pc:sldMk cId="1523353477" sldId="403"/>
        </pc:sldMkLst>
        <pc:spChg chg="add mod">
          <ac:chgData name="" userId="3b99287881d56c4f" providerId="LiveId" clId="{DB9B387E-AD44-4089-BB4C-C4B7D0576759}" dt="2020-07-09T14:32:27.035" v="3648" actId="20577"/>
          <ac:spMkLst>
            <pc:docMk/>
            <pc:sldMk cId="1523353477" sldId="403"/>
            <ac:spMk id="6" creationId="{D49A4806-35B3-4447-B4D6-81703ABD1932}"/>
          </ac:spMkLst>
        </pc:spChg>
        <pc:spChg chg="del">
          <ac:chgData name="" userId="3b99287881d56c4f" providerId="LiveId" clId="{DB9B387E-AD44-4089-BB4C-C4B7D0576759}" dt="2020-07-09T14:29:25.684" v="3570" actId="478"/>
          <ac:spMkLst>
            <pc:docMk/>
            <pc:sldMk cId="1523353477" sldId="403"/>
            <ac:spMk id="10" creationId="{B3341291-4A5E-CE4C-A91E-740C44C61923}"/>
          </ac:spMkLst>
        </pc:spChg>
      </pc:sldChg>
      <pc:sldChg chg="modSp">
        <pc:chgData name="" userId="3b99287881d56c4f" providerId="LiveId" clId="{DB9B387E-AD44-4089-BB4C-C4B7D0576759}" dt="2020-07-09T14:33:16.900" v="3676" actId="20577"/>
        <pc:sldMkLst>
          <pc:docMk/>
          <pc:sldMk cId="1986430192" sldId="429"/>
        </pc:sldMkLst>
        <pc:spChg chg="mod">
          <ac:chgData name="" userId="3b99287881d56c4f" providerId="LiveId" clId="{DB9B387E-AD44-4089-BB4C-C4B7D0576759}" dt="2020-07-09T14:33:16.900" v="3676" actId="20577"/>
          <ac:spMkLst>
            <pc:docMk/>
            <pc:sldMk cId="1986430192" sldId="429"/>
            <ac:spMk id="33" creationId="{239CAB1F-C6F2-1946-BED7-B15BA1FDDE78}"/>
          </ac:spMkLst>
        </pc:spChg>
      </pc:sldChg>
      <pc:sldChg chg="addSp modSp modAnim">
        <pc:chgData name="" userId="3b99287881d56c4f" providerId="LiveId" clId="{DB9B387E-AD44-4089-BB4C-C4B7D0576759}" dt="2020-07-09T21:40:27.450" v="4314"/>
        <pc:sldMkLst>
          <pc:docMk/>
          <pc:sldMk cId="3991926794" sldId="430"/>
        </pc:sldMkLst>
        <pc:spChg chg="mod">
          <ac:chgData name="" userId="3b99287881d56c4f" providerId="LiveId" clId="{DB9B387E-AD44-4089-BB4C-C4B7D0576759}" dt="2020-07-09T21:34:45.724" v="4278" actId="1076"/>
          <ac:spMkLst>
            <pc:docMk/>
            <pc:sldMk cId="3991926794" sldId="430"/>
            <ac:spMk id="2" creationId="{6C97A344-1727-3B40-A55C-A47466FDA9C5}"/>
          </ac:spMkLst>
        </pc:spChg>
        <pc:spChg chg="mod">
          <ac:chgData name="" userId="3b99287881d56c4f" providerId="LiveId" clId="{DB9B387E-AD44-4089-BB4C-C4B7D0576759}" dt="2020-07-09T21:34:45.724" v="4278" actId="1076"/>
          <ac:spMkLst>
            <pc:docMk/>
            <pc:sldMk cId="3991926794" sldId="430"/>
            <ac:spMk id="3" creationId="{2B72F835-B150-F24C-B0D4-79A9BD8790ED}"/>
          </ac:spMkLst>
        </pc:spChg>
        <pc:spChg chg="mod">
          <ac:chgData name="" userId="3b99287881d56c4f" providerId="LiveId" clId="{DB9B387E-AD44-4089-BB4C-C4B7D0576759}" dt="2020-07-09T21:34:45.724" v="4278" actId="1076"/>
          <ac:spMkLst>
            <pc:docMk/>
            <pc:sldMk cId="3991926794" sldId="430"/>
            <ac:spMk id="19" creationId="{E8AAA4C8-02F1-6749-99DF-F7C7BACC87B8}"/>
          </ac:spMkLst>
        </pc:spChg>
        <pc:spChg chg="add mod">
          <ac:chgData name="" userId="3b99287881d56c4f" providerId="LiveId" clId="{DB9B387E-AD44-4089-BB4C-C4B7D0576759}" dt="2020-07-09T21:39:01.934" v="4304" actId="14100"/>
          <ac:spMkLst>
            <pc:docMk/>
            <pc:sldMk cId="3991926794" sldId="430"/>
            <ac:spMk id="20" creationId="{E8A42AC0-9C5E-45FC-BAC0-4D6A122C93EB}"/>
          </ac:spMkLst>
        </pc:spChg>
        <pc:spChg chg="mod">
          <ac:chgData name="" userId="3b99287881d56c4f" providerId="LiveId" clId="{DB9B387E-AD44-4089-BB4C-C4B7D0576759}" dt="2020-07-09T21:34:45.724" v="4278" actId="1076"/>
          <ac:spMkLst>
            <pc:docMk/>
            <pc:sldMk cId="3991926794" sldId="430"/>
            <ac:spMk id="21" creationId="{E11EA9DA-396D-2646-A6D0-20E8A0565073}"/>
          </ac:spMkLst>
        </pc:spChg>
        <pc:spChg chg="mod">
          <ac:chgData name="" userId="3b99287881d56c4f" providerId="LiveId" clId="{DB9B387E-AD44-4089-BB4C-C4B7D0576759}" dt="2020-07-09T21:34:45.724" v="4278" actId="1076"/>
          <ac:spMkLst>
            <pc:docMk/>
            <pc:sldMk cId="3991926794" sldId="430"/>
            <ac:spMk id="22" creationId="{BA30D53D-270A-3740-A9CE-C1AB1D053EA1}"/>
          </ac:spMkLst>
        </pc:spChg>
        <pc:spChg chg="mod">
          <ac:chgData name="" userId="3b99287881d56c4f" providerId="LiveId" clId="{DB9B387E-AD44-4089-BB4C-C4B7D0576759}" dt="2020-07-09T21:34:45.724" v="4278" actId="1076"/>
          <ac:spMkLst>
            <pc:docMk/>
            <pc:sldMk cId="3991926794" sldId="430"/>
            <ac:spMk id="26" creationId="{202518CF-5CE9-F646-B2BD-B0778B57FE1B}"/>
          </ac:spMkLst>
        </pc:spChg>
        <pc:spChg chg="mod">
          <ac:chgData name="" userId="3b99287881d56c4f" providerId="LiveId" clId="{DB9B387E-AD44-4089-BB4C-C4B7D0576759}" dt="2020-07-09T21:34:45.724" v="4278" actId="1076"/>
          <ac:spMkLst>
            <pc:docMk/>
            <pc:sldMk cId="3991926794" sldId="430"/>
            <ac:spMk id="36" creationId="{C02B6EAC-4C93-8D4E-853B-4EA94F654CDB}"/>
          </ac:spMkLst>
        </pc:spChg>
        <pc:spChg chg="mod">
          <ac:chgData name="" userId="3b99287881d56c4f" providerId="LiveId" clId="{DB9B387E-AD44-4089-BB4C-C4B7D0576759}" dt="2020-07-09T21:37:06.235" v="4280" actId="1076"/>
          <ac:spMkLst>
            <pc:docMk/>
            <pc:sldMk cId="3991926794" sldId="430"/>
            <ac:spMk id="37" creationId="{4771AB42-D151-4C49-BFE8-36789DDDFBF0}"/>
          </ac:spMkLst>
        </pc:spChg>
        <pc:spChg chg="mod">
          <ac:chgData name="" userId="3b99287881d56c4f" providerId="LiveId" clId="{DB9B387E-AD44-4089-BB4C-C4B7D0576759}" dt="2020-07-09T21:34:45.724" v="4278" actId="1076"/>
          <ac:spMkLst>
            <pc:docMk/>
            <pc:sldMk cId="3991926794" sldId="430"/>
            <ac:spMk id="53" creationId="{20DFF9F7-33DF-3347-9745-D8BBDFAC64A8}"/>
          </ac:spMkLst>
        </pc:spChg>
        <pc:spChg chg="mod">
          <ac:chgData name="" userId="3b99287881d56c4f" providerId="LiveId" clId="{DB9B387E-AD44-4089-BB4C-C4B7D0576759}" dt="2020-07-09T21:34:45.724" v="4278" actId="1076"/>
          <ac:spMkLst>
            <pc:docMk/>
            <pc:sldMk cId="3991926794" sldId="430"/>
            <ac:spMk id="54" creationId="{93507772-D10C-DB44-A9EC-EC899F219B7A}"/>
          </ac:spMkLst>
        </pc:spChg>
        <pc:spChg chg="mod">
          <ac:chgData name="" userId="3b99287881d56c4f" providerId="LiveId" clId="{DB9B387E-AD44-4089-BB4C-C4B7D0576759}" dt="2020-07-09T21:34:45.724" v="4278" actId="1076"/>
          <ac:spMkLst>
            <pc:docMk/>
            <pc:sldMk cId="3991926794" sldId="430"/>
            <ac:spMk id="63" creationId="{7E16EA29-7695-7544-8AE1-3B2DC23D4294}"/>
          </ac:spMkLst>
        </pc:spChg>
        <pc:spChg chg="mod">
          <ac:chgData name="" userId="3b99287881d56c4f" providerId="LiveId" clId="{DB9B387E-AD44-4089-BB4C-C4B7D0576759}" dt="2020-07-09T21:34:45.724" v="4278" actId="1076"/>
          <ac:spMkLst>
            <pc:docMk/>
            <pc:sldMk cId="3991926794" sldId="430"/>
            <ac:spMk id="64" creationId="{9B42AF7C-B523-9945-9CF8-960589FA9645}"/>
          </ac:spMkLst>
        </pc:spChg>
        <pc:cxnChg chg="mod">
          <ac:chgData name="" userId="3b99287881d56c4f" providerId="LiveId" clId="{DB9B387E-AD44-4089-BB4C-C4B7D0576759}" dt="2020-07-09T21:34:45.724" v="4278" actId="1076"/>
          <ac:cxnSpMkLst>
            <pc:docMk/>
            <pc:sldMk cId="3991926794" sldId="430"/>
            <ac:cxnSpMk id="27" creationId="{FB4BAB81-DDD0-094C-A081-D35292E284C7}"/>
          </ac:cxnSpMkLst>
        </pc:cxnChg>
        <pc:cxnChg chg="mod">
          <ac:chgData name="" userId="3b99287881d56c4f" providerId="LiveId" clId="{DB9B387E-AD44-4089-BB4C-C4B7D0576759}" dt="2020-07-09T21:34:45.724" v="4278" actId="1076"/>
          <ac:cxnSpMkLst>
            <pc:docMk/>
            <pc:sldMk cId="3991926794" sldId="430"/>
            <ac:cxnSpMk id="51" creationId="{74416DFE-2CDF-A445-908D-CDB4E1E0D7DE}"/>
          </ac:cxnSpMkLst>
        </pc:cxnChg>
      </pc:sldChg>
      <pc:sldChg chg="modSp">
        <pc:chgData name="" userId="3b99287881d56c4f" providerId="LiveId" clId="{DB9B387E-AD44-4089-BB4C-C4B7D0576759}" dt="2020-07-09T14:42:51.458" v="3776" actId="1076"/>
        <pc:sldMkLst>
          <pc:docMk/>
          <pc:sldMk cId="679362185" sldId="431"/>
        </pc:sldMkLst>
        <pc:spChg chg="mod">
          <ac:chgData name="" userId="3b99287881d56c4f" providerId="LiveId" clId="{DB9B387E-AD44-4089-BB4C-C4B7D0576759}" dt="2020-07-09T14:42:48.217" v="3775" actId="1076"/>
          <ac:spMkLst>
            <pc:docMk/>
            <pc:sldMk cId="679362185" sldId="431"/>
            <ac:spMk id="53" creationId="{76F979B0-ACE1-6E43-923E-5765605D593A}"/>
          </ac:spMkLst>
        </pc:spChg>
        <pc:spChg chg="mod">
          <ac:chgData name="" userId="3b99287881d56c4f" providerId="LiveId" clId="{DB9B387E-AD44-4089-BB4C-C4B7D0576759}" dt="2020-07-09T14:42:51.458" v="3776" actId="1076"/>
          <ac:spMkLst>
            <pc:docMk/>
            <pc:sldMk cId="679362185" sldId="431"/>
            <ac:spMk id="54" creationId="{8ACDB658-0A0D-154A-9C98-556DC24EBE4C}"/>
          </ac:spMkLst>
        </pc:spChg>
      </pc:sldChg>
      <pc:sldChg chg="delSp">
        <pc:chgData name="" userId="3b99287881d56c4f" providerId="LiveId" clId="{DB9B387E-AD44-4089-BB4C-C4B7D0576759}" dt="2020-07-09T14:30:23.807" v="3591" actId="478"/>
        <pc:sldMkLst>
          <pc:docMk/>
          <pc:sldMk cId="1292252211" sldId="449"/>
        </pc:sldMkLst>
        <pc:spChg chg="del">
          <ac:chgData name="" userId="3b99287881d56c4f" providerId="LiveId" clId="{DB9B387E-AD44-4089-BB4C-C4B7D0576759}" dt="2020-07-09T14:30:23.807" v="3591" actId="478"/>
          <ac:spMkLst>
            <pc:docMk/>
            <pc:sldMk cId="1292252211" sldId="449"/>
            <ac:spMk id="45" creationId="{CAC2A655-F5F6-B34C-8CD2-D4D06C7B9973}"/>
          </ac:spMkLst>
        </pc:spChg>
      </pc:sldChg>
      <pc:sldChg chg="addSp delSp">
        <pc:chgData name="" userId="3b99287881d56c4f" providerId="LiveId" clId="{DB9B387E-AD44-4089-BB4C-C4B7D0576759}" dt="2020-07-09T14:30:35.404" v="3597"/>
        <pc:sldMkLst>
          <pc:docMk/>
          <pc:sldMk cId="2462269111" sldId="450"/>
        </pc:sldMkLst>
        <pc:spChg chg="add">
          <ac:chgData name="" userId="3b99287881d56c4f" providerId="LiveId" clId="{DB9B387E-AD44-4089-BB4C-C4B7D0576759}" dt="2020-07-09T14:30:35.404" v="3597"/>
          <ac:spMkLst>
            <pc:docMk/>
            <pc:sldMk cId="2462269111" sldId="450"/>
            <ac:spMk id="9" creationId="{D5D40F60-411A-475D-8088-90F0B3BA9E8C}"/>
          </ac:spMkLst>
        </pc:spChg>
        <pc:spChg chg="del">
          <ac:chgData name="" userId="3b99287881d56c4f" providerId="LiveId" clId="{DB9B387E-AD44-4089-BB4C-C4B7D0576759}" dt="2020-07-09T14:30:35.016" v="3596" actId="478"/>
          <ac:spMkLst>
            <pc:docMk/>
            <pc:sldMk cId="2462269111" sldId="450"/>
            <ac:spMk id="45" creationId="{CAC2A655-F5F6-B34C-8CD2-D4D06C7B9973}"/>
          </ac:spMkLst>
        </pc:spChg>
      </pc:sldChg>
      <pc:sldChg chg="modSp">
        <pc:chgData name="" userId="3b99287881d56c4f" providerId="LiveId" clId="{DB9B387E-AD44-4089-BB4C-C4B7D0576759}" dt="2020-07-09T14:33:31.428" v="3686" actId="20577"/>
        <pc:sldMkLst>
          <pc:docMk/>
          <pc:sldMk cId="917189169" sldId="452"/>
        </pc:sldMkLst>
        <pc:spChg chg="mod">
          <ac:chgData name="" userId="3b99287881d56c4f" providerId="LiveId" clId="{DB9B387E-AD44-4089-BB4C-C4B7D0576759}" dt="2020-07-09T14:33:31.428" v="3686" actId="20577"/>
          <ac:spMkLst>
            <pc:docMk/>
            <pc:sldMk cId="917189169" sldId="452"/>
            <ac:spMk id="63" creationId="{414C26AE-CE51-5047-8EE0-8DB773302491}"/>
          </ac:spMkLst>
        </pc:spChg>
      </pc:sldChg>
      <pc:sldChg chg="addSp delSp modSp">
        <pc:chgData name="" userId="3b99287881d56c4f" providerId="LiveId" clId="{DB9B387E-AD44-4089-BB4C-C4B7D0576759}" dt="2020-07-09T14:29:18.833" v="3569" actId="20577"/>
        <pc:sldMkLst>
          <pc:docMk/>
          <pc:sldMk cId="2420781784" sldId="463"/>
        </pc:sldMkLst>
        <pc:spChg chg="add del">
          <ac:chgData name="" userId="3b99287881d56c4f" providerId="LiveId" clId="{DB9B387E-AD44-4089-BB4C-C4B7D0576759}" dt="2020-07-09T14:29:14.048" v="3565"/>
          <ac:spMkLst>
            <pc:docMk/>
            <pc:sldMk cId="2420781784" sldId="463"/>
            <ac:spMk id="6" creationId="{A2ABE2A7-FADF-4AB4-908A-3A343950D3A3}"/>
          </ac:spMkLst>
        </pc:spChg>
        <pc:spChg chg="add mod">
          <ac:chgData name="" userId="3b99287881d56c4f" providerId="LiveId" clId="{DB9B387E-AD44-4089-BB4C-C4B7D0576759}" dt="2020-07-09T14:29:18.833" v="3569" actId="20577"/>
          <ac:spMkLst>
            <pc:docMk/>
            <pc:sldMk cId="2420781784" sldId="463"/>
            <ac:spMk id="7" creationId="{491B0A48-60AD-4654-9925-497DF359ABAD}"/>
          </ac:spMkLst>
        </pc:spChg>
        <pc:spChg chg="del">
          <ac:chgData name="" userId="3b99287881d56c4f" providerId="LiveId" clId="{DB9B387E-AD44-4089-BB4C-C4B7D0576759}" dt="2020-07-09T14:29:16.135" v="3566" actId="478"/>
          <ac:spMkLst>
            <pc:docMk/>
            <pc:sldMk cId="2420781784" sldId="463"/>
            <ac:spMk id="10" creationId="{E1B4A40D-BAC0-D142-AC1B-C24905902E7A}"/>
          </ac:spMkLst>
        </pc:spChg>
      </pc:sldChg>
      <pc:sldChg chg="addSp delSp modSp">
        <pc:chgData name="" userId="3b99287881d56c4f" providerId="LiveId" clId="{DB9B387E-AD44-4089-BB4C-C4B7D0576759}" dt="2020-07-09T14:32:40.925" v="3654" actId="20577"/>
        <pc:sldMkLst>
          <pc:docMk/>
          <pc:sldMk cId="345089325" sldId="465"/>
        </pc:sldMkLst>
        <pc:spChg chg="add mod">
          <ac:chgData name="" userId="3b99287881d56c4f" providerId="LiveId" clId="{DB9B387E-AD44-4089-BB4C-C4B7D0576759}" dt="2020-07-09T14:32:40.925" v="3654" actId="20577"/>
          <ac:spMkLst>
            <pc:docMk/>
            <pc:sldMk cId="345089325" sldId="465"/>
            <ac:spMk id="6" creationId="{C72388DA-CE39-4D2D-BFC9-A13B4B7DD560}"/>
          </ac:spMkLst>
        </pc:spChg>
        <pc:spChg chg="del">
          <ac:chgData name="" userId="3b99287881d56c4f" providerId="LiveId" clId="{DB9B387E-AD44-4089-BB4C-C4B7D0576759}" dt="2020-07-09T14:29:36.141" v="3576" actId="478"/>
          <ac:spMkLst>
            <pc:docMk/>
            <pc:sldMk cId="345089325" sldId="465"/>
            <ac:spMk id="10" creationId="{B3341291-4A5E-CE4C-A91E-740C44C61923}"/>
          </ac:spMkLst>
        </pc:spChg>
      </pc:sldChg>
      <pc:sldChg chg="modSp">
        <pc:chgData name="" userId="3b99287881d56c4f" providerId="LiveId" clId="{DB9B387E-AD44-4089-BB4C-C4B7D0576759}" dt="2020-07-09T14:33:06.952" v="3670" actId="20577"/>
        <pc:sldMkLst>
          <pc:docMk/>
          <pc:sldMk cId="1922345439" sldId="466"/>
        </pc:sldMkLst>
        <pc:spChg chg="mod">
          <ac:chgData name="" userId="3b99287881d56c4f" providerId="LiveId" clId="{DB9B387E-AD44-4089-BB4C-C4B7D0576759}" dt="2020-07-09T14:33:06.952" v="3670" actId="20577"/>
          <ac:spMkLst>
            <pc:docMk/>
            <pc:sldMk cId="1922345439" sldId="466"/>
            <ac:spMk id="33" creationId="{239CAB1F-C6F2-1946-BED7-B15BA1FDDE78}"/>
          </ac:spMkLst>
        </pc:spChg>
      </pc:sldChg>
      <pc:sldChg chg="addSp delSp modSp">
        <pc:chgData name="" userId="3b99287881d56c4f" providerId="LiveId" clId="{DB9B387E-AD44-4089-BB4C-C4B7D0576759}" dt="2020-07-09T14:39:37.136" v="3774" actId="6549"/>
        <pc:sldMkLst>
          <pc:docMk/>
          <pc:sldMk cId="2945628870" sldId="467"/>
        </pc:sldMkLst>
        <pc:spChg chg="add mod">
          <ac:chgData name="" userId="3b99287881d56c4f" providerId="LiveId" clId="{DB9B387E-AD44-4089-BB4C-C4B7D0576759}" dt="2020-07-09T14:33:00.856" v="3664" actId="20577"/>
          <ac:spMkLst>
            <pc:docMk/>
            <pc:sldMk cId="2945628870" sldId="467"/>
            <ac:spMk id="7" creationId="{5D381511-6FCE-44F0-AEC3-2CE8EEC6FFE7}"/>
          </ac:spMkLst>
        </pc:spChg>
        <pc:spChg chg="del">
          <ac:chgData name="" userId="3b99287881d56c4f" providerId="LiveId" clId="{DB9B387E-AD44-4089-BB4C-C4B7D0576759}" dt="2020-07-09T14:29:57.724" v="3586" actId="478"/>
          <ac:spMkLst>
            <pc:docMk/>
            <pc:sldMk cId="2945628870" sldId="467"/>
            <ac:spMk id="11" creationId="{D1F73D1B-03D1-BC42-963D-AD8AEB826208}"/>
          </ac:spMkLst>
        </pc:spChg>
        <pc:spChg chg="mod">
          <ac:chgData name="" userId="3b99287881d56c4f" providerId="LiveId" clId="{DB9B387E-AD44-4089-BB4C-C4B7D0576759}" dt="2020-07-09T14:39:37.136" v="3774" actId="6549"/>
          <ac:spMkLst>
            <pc:docMk/>
            <pc:sldMk cId="2945628870" sldId="467"/>
            <ac:spMk id="15" creationId="{3C8032D9-8049-1541-940B-6E8154B6C92E}"/>
          </ac:spMkLst>
        </pc:spChg>
        <pc:spChg chg="mod">
          <ac:chgData name="" userId="3b99287881d56c4f" providerId="LiveId" clId="{DB9B387E-AD44-4089-BB4C-C4B7D0576759}" dt="2020-07-09T14:39:34.379" v="3773" actId="6549"/>
          <ac:spMkLst>
            <pc:docMk/>
            <pc:sldMk cId="2945628870" sldId="467"/>
            <ac:spMk id="18" creationId="{5D71563C-C963-1545-B71B-9752055F86DE}"/>
          </ac:spMkLst>
        </pc:spChg>
      </pc:sldChg>
      <pc:sldChg chg="addSp delSp">
        <pc:chgData name="" userId="3b99287881d56c4f" providerId="LiveId" clId="{DB9B387E-AD44-4089-BB4C-C4B7D0576759}" dt="2020-07-09T14:30:31.819" v="3595"/>
        <pc:sldMkLst>
          <pc:docMk/>
          <pc:sldMk cId="996475686" sldId="482"/>
        </pc:sldMkLst>
        <pc:spChg chg="add">
          <ac:chgData name="" userId="3b99287881d56c4f" providerId="LiveId" clId="{DB9B387E-AD44-4089-BB4C-C4B7D0576759}" dt="2020-07-09T14:30:31.819" v="3595"/>
          <ac:spMkLst>
            <pc:docMk/>
            <pc:sldMk cId="996475686" sldId="482"/>
            <ac:spMk id="7" creationId="{2EC6DABD-DE78-4826-B330-B3A5B930BEAB}"/>
          </ac:spMkLst>
        </pc:spChg>
        <pc:spChg chg="del">
          <ac:chgData name="" userId="3b99287881d56c4f" providerId="LiveId" clId="{DB9B387E-AD44-4089-BB4C-C4B7D0576759}" dt="2020-07-09T14:30:31.572" v="3594" actId="478"/>
          <ac:spMkLst>
            <pc:docMk/>
            <pc:sldMk cId="996475686" sldId="482"/>
            <ac:spMk id="45" creationId="{CAC2A655-F5F6-B34C-8CD2-D4D06C7B9973}"/>
          </ac:spMkLst>
        </pc:spChg>
      </pc:sldChg>
      <pc:sldChg chg="addSp modSp modAnim">
        <pc:chgData name="" userId="3b99287881d56c4f" providerId="LiveId" clId="{DB9B387E-AD44-4089-BB4C-C4B7D0576759}" dt="2020-07-09T21:32:31.225" v="4275"/>
        <pc:sldMkLst>
          <pc:docMk/>
          <pc:sldMk cId="1388172804" sldId="483"/>
        </pc:sldMkLst>
        <pc:spChg chg="add mod">
          <ac:chgData name="" userId="3b99287881d56c4f" providerId="LiveId" clId="{DB9B387E-AD44-4089-BB4C-C4B7D0576759}" dt="2020-07-09T21:32:26.483" v="4274" actId="1076"/>
          <ac:spMkLst>
            <pc:docMk/>
            <pc:sldMk cId="1388172804" sldId="483"/>
            <ac:spMk id="2" creationId="{C190CFD8-7C77-4A9B-96AD-85D7CC4A1B2D}"/>
          </ac:spMkLst>
        </pc:spChg>
        <pc:spChg chg="mod">
          <ac:chgData name="" userId="3b99287881d56c4f" providerId="LiveId" clId="{DB9B387E-AD44-4089-BB4C-C4B7D0576759}" dt="2020-07-09T14:26:56.358" v="3507" actId="20577"/>
          <ac:spMkLst>
            <pc:docMk/>
            <pc:sldMk cId="1388172804" sldId="483"/>
            <ac:spMk id="44" creationId="{4434365A-B567-5E46-ACE4-BB7E47E5F112}"/>
          </ac:spMkLst>
        </pc:spChg>
        <pc:spChg chg="mod">
          <ac:chgData name="" userId="3b99287881d56c4f" providerId="LiveId" clId="{DB9B387E-AD44-4089-BB4C-C4B7D0576759}" dt="2020-07-09T21:32:11.025" v="4269" actId="20577"/>
          <ac:spMkLst>
            <pc:docMk/>
            <pc:sldMk cId="1388172804" sldId="483"/>
            <ac:spMk id="52" creationId="{F03F3392-EB49-034B-8CBA-0924827D1067}"/>
          </ac:spMkLst>
        </pc:spChg>
      </pc:sldChg>
      <pc:sldChg chg="addSp delSp">
        <pc:chgData name="" userId="3b99287881d56c4f" providerId="LiveId" clId="{DB9B387E-AD44-4089-BB4C-C4B7D0576759}" dt="2020-07-09T14:30:39.520" v="3599"/>
        <pc:sldMkLst>
          <pc:docMk/>
          <pc:sldMk cId="4102061205" sldId="487"/>
        </pc:sldMkLst>
        <pc:spChg chg="add">
          <ac:chgData name="" userId="3b99287881d56c4f" providerId="LiveId" clId="{DB9B387E-AD44-4089-BB4C-C4B7D0576759}" dt="2020-07-09T14:30:39.520" v="3599"/>
          <ac:spMkLst>
            <pc:docMk/>
            <pc:sldMk cId="4102061205" sldId="487"/>
            <ac:spMk id="11" creationId="{027A51CE-FA54-4E9B-99D5-E06454BE0279}"/>
          </ac:spMkLst>
        </pc:spChg>
        <pc:spChg chg="del">
          <ac:chgData name="" userId="3b99287881d56c4f" providerId="LiveId" clId="{DB9B387E-AD44-4089-BB4C-C4B7D0576759}" dt="2020-07-09T14:30:39.214" v="3598" actId="478"/>
          <ac:spMkLst>
            <pc:docMk/>
            <pc:sldMk cId="4102061205" sldId="487"/>
            <ac:spMk id="45" creationId="{CAC2A655-F5F6-B34C-8CD2-D4D06C7B9973}"/>
          </ac:spMkLst>
        </pc:spChg>
      </pc:sldChg>
      <pc:sldChg chg="addSp delSp">
        <pc:chgData name="" userId="3b99287881d56c4f" providerId="LiveId" clId="{DB9B387E-AD44-4089-BB4C-C4B7D0576759}" dt="2020-07-09T14:30:42.767" v="3601"/>
        <pc:sldMkLst>
          <pc:docMk/>
          <pc:sldMk cId="1174759972" sldId="488"/>
        </pc:sldMkLst>
        <pc:spChg chg="add">
          <ac:chgData name="" userId="3b99287881d56c4f" providerId="LiveId" clId="{DB9B387E-AD44-4089-BB4C-C4B7D0576759}" dt="2020-07-09T14:30:42.767" v="3601"/>
          <ac:spMkLst>
            <pc:docMk/>
            <pc:sldMk cId="1174759972" sldId="488"/>
            <ac:spMk id="8" creationId="{4547EDFC-77E5-4354-B33E-7213C4CFEF60}"/>
          </ac:spMkLst>
        </pc:spChg>
        <pc:spChg chg="del">
          <ac:chgData name="" userId="3b99287881d56c4f" providerId="LiveId" clId="{DB9B387E-AD44-4089-BB4C-C4B7D0576759}" dt="2020-07-09T14:30:42.492" v="3600" actId="478"/>
          <ac:spMkLst>
            <pc:docMk/>
            <pc:sldMk cId="1174759972" sldId="488"/>
            <ac:spMk id="45" creationId="{CAC2A655-F5F6-B34C-8CD2-D4D06C7B9973}"/>
          </ac:spMkLst>
        </pc:spChg>
      </pc:sldChg>
      <pc:sldChg chg="addSp delSp">
        <pc:chgData name="" userId="3b99287881d56c4f" providerId="LiveId" clId="{DB9B387E-AD44-4089-BB4C-C4B7D0576759}" dt="2020-07-09T14:30:46.061" v="3603"/>
        <pc:sldMkLst>
          <pc:docMk/>
          <pc:sldMk cId="3763831319" sldId="489"/>
        </pc:sldMkLst>
        <pc:spChg chg="add">
          <ac:chgData name="" userId="3b99287881d56c4f" providerId="LiveId" clId="{DB9B387E-AD44-4089-BB4C-C4B7D0576759}" dt="2020-07-09T14:30:46.061" v="3603"/>
          <ac:spMkLst>
            <pc:docMk/>
            <pc:sldMk cId="3763831319" sldId="489"/>
            <ac:spMk id="7" creationId="{8C1AD677-43F8-4BDE-9002-19C32028ED21}"/>
          </ac:spMkLst>
        </pc:spChg>
        <pc:spChg chg="del">
          <ac:chgData name="" userId="3b99287881d56c4f" providerId="LiveId" clId="{DB9B387E-AD44-4089-BB4C-C4B7D0576759}" dt="2020-07-09T14:30:45.848" v="3602" actId="478"/>
          <ac:spMkLst>
            <pc:docMk/>
            <pc:sldMk cId="3763831319" sldId="489"/>
            <ac:spMk id="45" creationId="{CAC2A655-F5F6-B34C-8CD2-D4D06C7B9973}"/>
          </ac:spMkLst>
        </pc:spChg>
      </pc:sldChg>
      <pc:sldChg chg="addSp delSp">
        <pc:chgData name="" userId="3b99287881d56c4f" providerId="LiveId" clId="{DB9B387E-AD44-4089-BB4C-C4B7D0576759}" dt="2020-07-09T14:30:52.894" v="3605"/>
        <pc:sldMkLst>
          <pc:docMk/>
          <pc:sldMk cId="753834141" sldId="490"/>
        </pc:sldMkLst>
        <pc:spChg chg="add">
          <ac:chgData name="" userId="3b99287881d56c4f" providerId="LiveId" clId="{DB9B387E-AD44-4089-BB4C-C4B7D0576759}" dt="2020-07-09T14:30:52.894" v="3605"/>
          <ac:spMkLst>
            <pc:docMk/>
            <pc:sldMk cId="753834141" sldId="490"/>
            <ac:spMk id="8" creationId="{7DAEEFC5-B48A-40CF-8FF8-827B1EB25C48}"/>
          </ac:spMkLst>
        </pc:spChg>
        <pc:spChg chg="del">
          <ac:chgData name="" userId="3b99287881d56c4f" providerId="LiveId" clId="{DB9B387E-AD44-4089-BB4C-C4B7D0576759}" dt="2020-07-09T14:30:52.565" v="3604" actId="478"/>
          <ac:spMkLst>
            <pc:docMk/>
            <pc:sldMk cId="753834141" sldId="490"/>
            <ac:spMk id="45" creationId="{CAC2A655-F5F6-B34C-8CD2-D4D06C7B9973}"/>
          </ac:spMkLst>
        </pc:spChg>
      </pc:sldChg>
      <pc:sldChg chg="addSp delSp">
        <pc:chgData name="" userId="3b99287881d56c4f" providerId="LiveId" clId="{DB9B387E-AD44-4089-BB4C-C4B7D0576759}" dt="2020-07-09T14:30:55.696" v="3607"/>
        <pc:sldMkLst>
          <pc:docMk/>
          <pc:sldMk cId="1355564723" sldId="491"/>
        </pc:sldMkLst>
        <pc:spChg chg="add">
          <ac:chgData name="" userId="3b99287881d56c4f" providerId="LiveId" clId="{DB9B387E-AD44-4089-BB4C-C4B7D0576759}" dt="2020-07-09T14:30:55.696" v="3607"/>
          <ac:spMkLst>
            <pc:docMk/>
            <pc:sldMk cId="1355564723" sldId="491"/>
            <ac:spMk id="8" creationId="{5795B0CC-EBA1-4196-B252-87E7AE0E5B36}"/>
          </ac:spMkLst>
        </pc:spChg>
        <pc:spChg chg="del">
          <ac:chgData name="" userId="3b99287881d56c4f" providerId="LiveId" clId="{DB9B387E-AD44-4089-BB4C-C4B7D0576759}" dt="2020-07-09T14:30:55.392" v="3606" actId="478"/>
          <ac:spMkLst>
            <pc:docMk/>
            <pc:sldMk cId="1355564723" sldId="491"/>
            <ac:spMk id="45" creationId="{CAC2A655-F5F6-B34C-8CD2-D4D06C7B9973}"/>
          </ac:spMkLst>
        </pc:spChg>
      </pc:sldChg>
      <pc:sldChg chg="addSp delSp">
        <pc:chgData name="" userId="3b99287881d56c4f" providerId="LiveId" clId="{DB9B387E-AD44-4089-BB4C-C4B7D0576759}" dt="2020-07-09T14:30:58.420" v="3609"/>
        <pc:sldMkLst>
          <pc:docMk/>
          <pc:sldMk cId="1826472215" sldId="492"/>
        </pc:sldMkLst>
        <pc:spChg chg="add">
          <ac:chgData name="" userId="3b99287881d56c4f" providerId="LiveId" clId="{DB9B387E-AD44-4089-BB4C-C4B7D0576759}" dt="2020-07-09T14:30:58.420" v="3609"/>
          <ac:spMkLst>
            <pc:docMk/>
            <pc:sldMk cId="1826472215" sldId="492"/>
            <ac:spMk id="7" creationId="{E446F72D-24D8-4BE1-8E71-B976E02F3D63}"/>
          </ac:spMkLst>
        </pc:spChg>
        <pc:spChg chg="del">
          <ac:chgData name="" userId="3b99287881d56c4f" providerId="LiveId" clId="{DB9B387E-AD44-4089-BB4C-C4B7D0576759}" dt="2020-07-09T14:30:58.128" v="3608" actId="478"/>
          <ac:spMkLst>
            <pc:docMk/>
            <pc:sldMk cId="1826472215" sldId="492"/>
            <ac:spMk id="45" creationId="{CAC2A655-F5F6-B34C-8CD2-D4D06C7B9973}"/>
          </ac:spMkLst>
        </pc:spChg>
      </pc:sldChg>
      <pc:sldChg chg="addSp delSp modSp delAnim modAnim">
        <pc:chgData name="" userId="3b99287881d56c4f" providerId="LiveId" clId="{DB9B387E-AD44-4089-BB4C-C4B7D0576759}" dt="2020-07-09T21:22:35.882" v="4210"/>
        <pc:sldMkLst>
          <pc:docMk/>
          <pc:sldMk cId="2682484178" sldId="493"/>
        </pc:sldMkLst>
        <pc:spChg chg="del mod">
          <ac:chgData name="" userId="3b99287881d56c4f" providerId="LiveId" clId="{DB9B387E-AD44-4089-BB4C-C4B7D0576759}" dt="2020-07-09T21:18:38.875" v="4139" actId="478"/>
          <ac:spMkLst>
            <pc:docMk/>
            <pc:sldMk cId="2682484178" sldId="493"/>
            <ac:spMk id="2" creationId="{95269198-E757-1D4C-B950-C6D1834D94DC}"/>
          </ac:spMkLst>
        </pc:spChg>
        <pc:spChg chg="add mod">
          <ac:chgData name="" userId="3b99287881d56c4f" providerId="LiveId" clId="{DB9B387E-AD44-4089-BB4C-C4B7D0576759}" dt="2020-07-09T21:19:36.585" v="4158" actId="1076"/>
          <ac:spMkLst>
            <pc:docMk/>
            <pc:sldMk cId="2682484178" sldId="493"/>
            <ac:spMk id="4" creationId="{5C61294D-E6A5-4EF0-88E5-9D2C52ABBF06}"/>
          </ac:spMkLst>
        </pc:spChg>
        <pc:spChg chg="mod">
          <ac:chgData name="" userId="3b99287881d56c4f" providerId="LiveId" clId="{DB9B387E-AD44-4089-BB4C-C4B7D0576759}" dt="2020-07-09T21:21:53.721" v="4199" actId="1076"/>
          <ac:spMkLst>
            <pc:docMk/>
            <pc:sldMk cId="2682484178" sldId="493"/>
            <ac:spMk id="6" creationId="{6817473F-5A34-AE47-8A3B-C97F64830E47}"/>
          </ac:spMkLst>
        </pc:spChg>
        <pc:spChg chg="add mod">
          <ac:chgData name="" userId="3b99287881d56c4f" providerId="LiveId" clId="{DB9B387E-AD44-4089-BB4C-C4B7D0576759}" dt="2020-07-09T21:19:31.240" v="4157" actId="1076"/>
          <ac:spMkLst>
            <pc:docMk/>
            <pc:sldMk cId="2682484178" sldId="493"/>
            <ac:spMk id="7" creationId="{E3A0AE10-C28F-4A0C-8496-6BCA48C7AB59}"/>
          </ac:spMkLst>
        </pc:spChg>
        <pc:spChg chg="add mod">
          <ac:chgData name="" userId="3b99287881d56c4f" providerId="LiveId" clId="{DB9B387E-AD44-4089-BB4C-C4B7D0576759}" dt="2020-07-09T21:19:18.137" v="4155" actId="1076"/>
          <ac:spMkLst>
            <pc:docMk/>
            <pc:sldMk cId="2682484178" sldId="493"/>
            <ac:spMk id="8" creationId="{0A12CA21-5634-467C-8CB4-5E38D1192A0D}"/>
          </ac:spMkLst>
        </pc:spChg>
        <pc:spChg chg="add mod">
          <ac:chgData name="" userId="3b99287881d56c4f" providerId="LiveId" clId="{DB9B387E-AD44-4089-BB4C-C4B7D0576759}" dt="2020-07-09T21:19:26.649" v="4156" actId="1076"/>
          <ac:spMkLst>
            <pc:docMk/>
            <pc:sldMk cId="2682484178" sldId="493"/>
            <ac:spMk id="9" creationId="{E4007347-34CB-4C23-8A96-C665019D0611}"/>
          </ac:spMkLst>
        </pc:spChg>
        <pc:spChg chg="add mod">
          <ac:chgData name="" userId="3b99287881d56c4f" providerId="LiveId" clId="{DB9B387E-AD44-4089-BB4C-C4B7D0576759}" dt="2020-07-09T21:21:22.689" v="4198" actId="1076"/>
          <ac:spMkLst>
            <pc:docMk/>
            <pc:sldMk cId="2682484178" sldId="493"/>
            <ac:spMk id="10" creationId="{3A7F6EB1-0928-4E13-B907-783DC9AC465B}"/>
          </ac:spMkLst>
        </pc:spChg>
        <pc:spChg chg="del mod">
          <ac:chgData name="" userId="3b99287881d56c4f" providerId="LiveId" clId="{DB9B387E-AD44-4089-BB4C-C4B7D0576759}" dt="2020-07-09T21:20:28.425" v="4179" actId="478"/>
          <ac:spMkLst>
            <pc:docMk/>
            <pc:sldMk cId="2682484178" sldId="493"/>
            <ac:spMk id="11" creationId="{50B5EB94-DBBA-3540-A4E0-097DD108E7B6}"/>
          </ac:spMkLst>
        </pc:spChg>
        <pc:spChg chg="add mod">
          <ac:chgData name="" userId="3b99287881d56c4f" providerId="LiveId" clId="{DB9B387E-AD44-4089-BB4C-C4B7D0576759}" dt="2020-07-09T21:21:08.474" v="4191" actId="14100"/>
          <ac:spMkLst>
            <pc:docMk/>
            <pc:sldMk cId="2682484178" sldId="493"/>
            <ac:spMk id="12" creationId="{1051E59A-FFD4-4C04-8A4F-EC877257A80F}"/>
          </ac:spMkLst>
        </pc:spChg>
        <pc:spChg chg="add mod">
          <ac:chgData name="" userId="3b99287881d56c4f" providerId="LiveId" clId="{DB9B387E-AD44-4089-BB4C-C4B7D0576759}" dt="2020-07-09T21:20:51.273" v="4186" actId="1076"/>
          <ac:spMkLst>
            <pc:docMk/>
            <pc:sldMk cId="2682484178" sldId="493"/>
            <ac:spMk id="13" creationId="{F987A78A-3695-4CD8-99FD-9EA08B5CC270}"/>
          </ac:spMkLst>
        </pc:spChg>
        <pc:spChg chg="add mod">
          <ac:chgData name="" userId="3b99287881d56c4f" providerId="LiveId" clId="{DB9B387E-AD44-4089-BB4C-C4B7D0576759}" dt="2020-07-09T21:20:53.793" v="4187" actId="1076"/>
          <ac:spMkLst>
            <pc:docMk/>
            <pc:sldMk cId="2682484178" sldId="493"/>
            <ac:spMk id="14" creationId="{A45A506C-DCE5-468D-8BD0-72DC56600123}"/>
          </ac:spMkLst>
        </pc:spChg>
        <pc:spChg chg="mod">
          <ac:chgData name="" userId="3b99287881d56c4f" providerId="LiveId" clId="{DB9B387E-AD44-4089-BB4C-C4B7D0576759}" dt="2020-07-09T14:26:51.941" v="3505" actId="20577"/>
          <ac:spMkLst>
            <pc:docMk/>
            <pc:sldMk cId="2682484178" sldId="493"/>
            <ac:spMk id="44" creationId="{4434365A-B567-5E46-ACE4-BB7E47E5F112}"/>
          </ac:spMkLst>
        </pc:spChg>
        <pc:spChg chg="mod">
          <ac:chgData name="" userId="3b99287881d56c4f" providerId="LiveId" clId="{DB9B387E-AD44-4089-BB4C-C4B7D0576759}" dt="2020-07-09T21:20:56.817" v="4188" actId="1076"/>
          <ac:spMkLst>
            <pc:docMk/>
            <pc:sldMk cId="2682484178" sldId="493"/>
            <ac:spMk id="45" creationId="{225BD85D-902A-0C46-81AA-10D404B7F65D}"/>
          </ac:spMkLst>
        </pc:spChg>
      </pc:sldChg>
      <pc:sldChg chg="addSp modSp modAnim">
        <pc:chgData name="" userId="3b99287881d56c4f" providerId="LiveId" clId="{DB9B387E-AD44-4089-BB4C-C4B7D0576759}" dt="2020-07-09T21:28:24.081" v="4249" actId="14100"/>
        <pc:sldMkLst>
          <pc:docMk/>
          <pc:sldMk cId="2367990161" sldId="494"/>
        </pc:sldMkLst>
        <pc:spChg chg="add mod">
          <ac:chgData name="" userId="3b99287881d56c4f" providerId="LiveId" clId="{DB9B387E-AD44-4089-BB4C-C4B7D0576759}" dt="2020-07-09T21:26:41.092" v="4247" actId="207"/>
          <ac:spMkLst>
            <pc:docMk/>
            <pc:sldMk cId="2367990161" sldId="494"/>
            <ac:spMk id="2" creationId="{7C919E9C-8D62-4923-AACC-703489CCC488}"/>
          </ac:spMkLst>
        </pc:spChg>
        <pc:spChg chg="mod">
          <ac:chgData name="" userId="3b99287881d56c4f" providerId="LiveId" clId="{DB9B387E-AD44-4089-BB4C-C4B7D0576759}" dt="2020-07-09T21:26:27.618" v="4243" actId="207"/>
          <ac:spMkLst>
            <pc:docMk/>
            <pc:sldMk cId="2367990161" sldId="494"/>
            <ac:spMk id="3" creationId="{F029DBC9-357D-5C48-9F3C-58963C275761}"/>
          </ac:spMkLst>
        </pc:spChg>
        <pc:spChg chg="mod">
          <ac:chgData name="" userId="3b99287881d56c4f" providerId="LiveId" clId="{DB9B387E-AD44-4089-BB4C-C4B7D0576759}" dt="2020-07-09T14:27:01.217" v="3509" actId="20577"/>
          <ac:spMkLst>
            <pc:docMk/>
            <pc:sldMk cId="2367990161" sldId="494"/>
            <ac:spMk id="44" creationId="{4434365A-B567-5E46-ACE4-BB7E47E5F112}"/>
          </ac:spMkLst>
        </pc:spChg>
        <pc:spChg chg="mod">
          <ac:chgData name="" userId="3b99287881d56c4f" providerId="LiveId" clId="{DB9B387E-AD44-4089-BB4C-C4B7D0576759}" dt="2020-07-09T21:28:24.081" v="4249" actId="14100"/>
          <ac:spMkLst>
            <pc:docMk/>
            <pc:sldMk cId="2367990161" sldId="494"/>
            <ac:spMk id="46" creationId="{911E9631-5C16-7B48-B2C1-2E7C3CCB3989}"/>
          </ac:spMkLst>
        </pc:spChg>
      </pc:sldChg>
      <pc:sldChg chg="modSp modAnim">
        <pc:chgData name="" userId="3b99287881d56c4f" providerId="LiveId" clId="{DB9B387E-AD44-4089-BB4C-C4B7D0576759}" dt="2020-07-09T21:29:25.603" v="4254" actId="207"/>
        <pc:sldMkLst>
          <pc:docMk/>
          <pc:sldMk cId="433258188" sldId="495"/>
        </pc:sldMkLst>
        <pc:spChg chg="mod">
          <ac:chgData name="" userId="3b99287881d56c4f" providerId="LiveId" clId="{DB9B387E-AD44-4089-BB4C-C4B7D0576759}" dt="2020-07-09T21:29:08.275" v="4252" actId="207"/>
          <ac:spMkLst>
            <pc:docMk/>
            <pc:sldMk cId="433258188" sldId="495"/>
            <ac:spMk id="3" creationId="{F029DBC9-357D-5C48-9F3C-58963C275761}"/>
          </ac:spMkLst>
        </pc:spChg>
        <pc:spChg chg="mod">
          <ac:chgData name="" userId="3b99287881d56c4f" providerId="LiveId" clId="{DB9B387E-AD44-4089-BB4C-C4B7D0576759}" dt="2020-07-09T21:29:25.603" v="4254" actId="207"/>
          <ac:spMkLst>
            <pc:docMk/>
            <pc:sldMk cId="433258188" sldId="495"/>
            <ac:spMk id="6" creationId="{EAD257C8-36E9-0648-A713-13BC0B5C407C}"/>
          </ac:spMkLst>
        </pc:spChg>
        <pc:spChg chg="mod">
          <ac:chgData name="" userId="3b99287881d56c4f" providerId="LiveId" clId="{DB9B387E-AD44-4089-BB4C-C4B7D0576759}" dt="2020-07-09T21:28:57.531" v="4251" actId="1076"/>
          <ac:spMkLst>
            <pc:docMk/>
            <pc:sldMk cId="433258188" sldId="495"/>
            <ac:spMk id="7" creationId="{CCFBCC37-86C3-A749-916A-7A84B752EB61}"/>
          </ac:spMkLst>
        </pc:spChg>
        <pc:spChg chg="mod">
          <ac:chgData name="" userId="3b99287881d56c4f" providerId="LiveId" clId="{DB9B387E-AD44-4089-BB4C-C4B7D0576759}" dt="2020-07-09T14:27:07.444" v="3511" actId="20577"/>
          <ac:spMkLst>
            <pc:docMk/>
            <pc:sldMk cId="433258188" sldId="495"/>
            <ac:spMk id="44" creationId="{4434365A-B567-5E46-ACE4-BB7E47E5F112}"/>
          </ac:spMkLst>
        </pc:spChg>
      </pc:sldChg>
      <pc:sldChg chg="addSp modSp modAnim">
        <pc:chgData name="" userId="3b99287881d56c4f" providerId="LiveId" clId="{DB9B387E-AD44-4089-BB4C-C4B7D0576759}" dt="2020-07-09T21:31:03.752" v="4267"/>
        <pc:sldMkLst>
          <pc:docMk/>
          <pc:sldMk cId="3702290133" sldId="496"/>
        </pc:sldMkLst>
        <pc:spChg chg="mod">
          <ac:chgData name="" userId="3b99287881d56c4f" providerId="LiveId" clId="{DB9B387E-AD44-4089-BB4C-C4B7D0576759}" dt="2020-07-09T21:30:38.371" v="4260" actId="20577"/>
          <ac:spMkLst>
            <pc:docMk/>
            <pc:sldMk cId="3702290133" sldId="496"/>
            <ac:spMk id="2" creationId="{AC2AA145-F32B-5D4A-89C5-75B32A506716}"/>
          </ac:spMkLst>
        </pc:spChg>
        <pc:spChg chg="add mod">
          <ac:chgData name="" userId="3b99287881d56c4f" providerId="LiveId" clId="{DB9B387E-AD44-4089-BB4C-C4B7D0576759}" dt="2020-07-09T21:30:49.083" v="4264" actId="1076"/>
          <ac:spMkLst>
            <pc:docMk/>
            <pc:sldMk cId="3702290133" sldId="496"/>
            <ac:spMk id="3" creationId="{767511E3-65E8-47C7-A1BC-7E368E0BBDB6}"/>
          </ac:spMkLst>
        </pc:spChg>
        <pc:spChg chg="mod">
          <ac:chgData name="" userId="3b99287881d56c4f" providerId="LiveId" clId="{DB9B387E-AD44-4089-BB4C-C4B7D0576759}" dt="2020-07-09T21:30:52.337" v="4265" actId="1076"/>
          <ac:spMkLst>
            <pc:docMk/>
            <pc:sldMk cId="3702290133" sldId="496"/>
            <ac:spMk id="6" creationId="{EAD257C8-36E9-0648-A713-13BC0B5C407C}"/>
          </ac:spMkLst>
        </pc:spChg>
        <pc:spChg chg="mod">
          <ac:chgData name="" userId="3b99287881d56c4f" providerId="LiveId" clId="{DB9B387E-AD44-4089-BB4C-C4B7D0576759}" dt="2020-07-09T14:27:10.785" v="3513" actId="20577"/>
          <ac:spMkLst>
            <pc:docMk/>
            <pc:sldMk cId="3702290133" sldId="496"/>
            <ac:spMk id="44" creationId="{4434365A-B567-5E46-ACE4-BB7E47E5F112}"/>
          </ac:spMkLst>
        </pc:spChg>
      </pc:sldChg>
      <pc:sldChg chg="modSp">
        <pc:chgData name="" userId="3b99287881d56c4f" providerId="LiveId" clId="{DB9B387E-AD44-4089-BB4C-C4B7D0576759}" dt="2020-07-09T14:33:34.017" v="3688" actId="20577"/>
        <pc:sldMkLst>
          <pc:docMk/>
          <pc:sldMk cId="3686464681" sldId="497"/>
        </pc:sldMkLst>
        <pc:spChg chg="mod">
          <ac:chgData name="" userId="3b99287881d56c4f" providerId="LiveId" clId="{DB9B387E-AD44-4089-BB4C-C4B7D0576759}" dt="2020-07-09T14:33:34.017" v="3688" actId="20577"/>
          <ac:spMkLst>
            <pc:docMk/>
            <pc:sldMk cId="3686464681" sldId="497"/>
            <ac:spMk id="63" creationId="{414C26AE-CE51-5047-8EE0-8DB773302491}"/>
          </ac:spMkLst>
        </pc:spChg>
      </pc:sldChg>
      <pc:sldChg chg="addSp delSp modSp">
        <pc:chgData name="" userId="3b99287881d56c4f" providerId="LiveId" clId="{DB9B387E-AD44-4089-BB4C-C4B7D0576759}" dt="2020-07-09T14:32:49.266" v="3658" actId="20577"/>
        <pc:sldMkLst>
          <pc:docMk/>
          <pc:sldMk cId="141535153" sldId="498"/>
        </pc:sldMkLst>
        <pc:spChg chg="add mod">
          <ac:chgData name="" userId="3b99287881d56c4f" providerId="LiveId" clId="{DB9B387E-AD44-4089-BB4C-C4B7D0576759}" dt="2020-07-09T14:32:49.266" v="3658" actId="20577"/>
          <ac:spMkLst>
            <pc:docMk/>
            <pc:sldMk cId="141535153" sldId="498"/>
            <ac:spMk id="27" creationId="{F25F66D8-86A0-4FB7-A984-78E7C4CF0E03}"/>
          </ac:spMkLst>
        </pc:spChg>
        <pc:spChg chg="del">
          <ac:chgData name="" userId="3b99287881d56c4f" providerId="LiveId" clId="{DB9B387E-AD44-4089-BB4C-C4B7D0576759}" dt="2020-07-09T14:29:43.679" v="3580" actId="478"/>
          <ac:spMkLst>
            <pc:docMk/>
            <pc:sldMk cId="141535153" sldId="498"/>
            <ac:spMk id="41" creationId="{A1A5972F-AB4F-8148-AB46-B05F7BD27A0C}"/>
          </ac:spMkLst>
        </pc:spChg>
      </pc:sldChg>
      <pc:sldChg chg="modSp">
        <pc:chgData name="" userId="3b99287881d56c4f" providerId="LiveId" clId="{DB9B387E-AD44-4089-BB4C-C4B7D0576759}" dt="2020-07-09T14:33:37.040" v="3690" actId="20577"/>
        <pc:sldMkLst>
          <pc:docMk/>
          <pc:sldMk cId="111083271" sldId="499"/>
        </pc:sldMkLst>
        <pc:spChg chg="mod">
          <ac:chgData name="" userId="3b99287881d56c4f" providerId="LiveId" clId="{DB9B387E-AD44-4089-BB4C-C4B7D0576759}" dt="2020-07-09T14:33:37.040" v="3690" actId="20577"/>
          <ac:spMkLst>
            <pc:docMk/>
            <pc:sldMk cId="111083271" sldId="499"/>
            <ac:spMk id="63" creationId="{414C26AE-CE51-5047-8EE0-8DB773302491}"/>
          </ac:spMkLst>
        </pc:spChg>
      </pc:sldChg>
      <pc:sldChg chg="modAnim">
        <pc:chgData name="" userId="3b99287881d56c4f" providerId="LiveId" clId="{DB9B387E-AD44-4089-BB4C-C4B7D0576759}" dt="2020-07-09T21:33:56.563" v="4277"/>
        <pc:sldMkLst>
          <pc:docMk/>
          <pc:sldMk cId="3103384127" sldId="501"/>
        </pc:sldMkLst>
      </pc:sldChg>
      <pc:sldChg chg="addSp delSp modSp">
        <pc:chgData name="" userId="3b99287881d56c4f" providerId="LiveId" clId="{DB9B387E-AD44-4089-BB4C-C4B7D0576759}" dt="2020-07-09T21:02:45.992" v="3981" actId="1076"/>
        <pc:sldMkLst>
          <pc:docMk/>
          <pc:sldMk cId="3215820966" sldId="502"/>
        </pc:sldMkLst>
        <pc:spChg chg="mod">
          <ac:chgData name="" userId="3b99287881d56c4f" providerId="LiveId" clId="{DB9B387E-AD44-4089-BB4C-C4B7D0576759}" dt="2020-07-09T21:01:00.803" v="3960"/>
          <ac:spMkLst>
            <pc:docMk/>
            <pc:sldMk cId="3215820966" sldId="502"/>
            <ac:spMk id="2" creationId="{206A8B71-B5FF-484E-92B6-DE52DF07A4B0}"/>
          </ac:spMkLst>
        </pc:spChg>
        <pc:spChg chg="add del">
          <ac:chgData name="" userId="3b99287881d56c4f" providerId="LiveId" clId="{DB9B387E-AD44-4089-BB4C-C4B7D0576759}" dt="2020-07-09T20:59:01.242" v="3935"/>
          <ac:spMkLst>
            <pc:docMk/>
            <pc:sldMk cId="3215820966" sldId="502"/>
            <ac:spMk id="3" creationId="{27A11E84-95D8-4AF5-8EEC-0E60DEB0DE51}"/>
          </ac:spMkLst>
        </pc:spChg>
        <pc:spChg chg="mod">
          <ac:chgData name="" userId="3b99287881d56c4f" providerId="LiveId" clId="{DB9B387E-AD44-4089-BB4C-C4B7D0576759}" dt="2020-07-09T21:02:34.774" v="3978"/>
          <ac:spMkLst>
            <pc:docMk/>
            <pc:sldMk cId="3215820966" sldId="502"/>
            <ac:spMk id="4" creationId="{720BBDED-E5A1-AF48-8B64-14531450DF24}"/>
          </ac:spMkLst>
        </pc:spChg>
        <pc:spChg chg="mod">
          <ac:chgData name="" userId="3b99287881d56c4f" providerId="LiveId" clId="{DB9B387E-AD44-4089-BB4C-C4B7D0576759}" dt="2020-07-09T21:02:24.646" v="3977"/>
          <ac:spMkLst>
            <pc:docMk/>
            <pc:sldMk cId="3215820966" sldId="502"/>
            <ac:spMk id="13" creationId="{481F1547-7752-EA47-A2A6-D681415E3FBC}"/>
          </ac:spMkLst>
        </pc:spChg>
        <pc:spChg chg="mod">
          <ac:chgData name="" userId="3b99287881d56c4f" providerId="LiveId" clId="{DB9B387E-AD44-4089-BB4C-C4B7D0576759}" dt="2020-07-09T21:00:41.348" v="3958" actId="20577"/>
          <ac:spMkLst>
            <pc:docMk/>
            <pc:sldMk cId="3215820966" sldId="502"/>
            <ac:spMk id="15" creationId="{B13C5921-4607-FD45-9D26-02C4E465155F}"/>
          </ac:spMkLst>
        </pc:spChg>
        <pc:spChg chg="mod">
          <ac:chgData name="" userId="3b99287881d56c4f" providerId="LiveId" clId="{DB9B387E-AD44-4089-BB4C-C4B7D0576759}" dt="2020-07-09T20:59:22.234" v="3945" actId="113"/>
          <ac:spMkLst>
            <pc:docMk/>
            <pc:sldMk cId="3215820966" sldId="502"/>
            <ac:spMk id="26" creationId="{D700E3F3-32CC-1D45-A944-1C5DD18BA668}"/>
          </ac:spMkLst>
        </pc:spChg>
        <pc:spChg chg="mod">
          <ac:chgData name="" userId="3b99287881d56c4f" providerId="LiveId" clId="{DB9B387E-AD44-4089-BB4C-C4B7D0576759}" dt="2020-07-09T14:28:01.946" v="3531" actId="20577"/>
          <ac:spMkLst>
            <pc:docMk/>
            <pc:sldMk cId="3215820966" sldId="502"/>
            <ac:spMk id="28" creationId="{0CBB8184-5094-9B4F-94C4-8952072681AE}"/>
          </ac:spMkLst>
        </pc:spChg>
        <pc:spChg chg="mod">
          <ac:chgData name="" userId="3b99287881d56c4f" providerId="LiveId" clId="{DB9B387E-AD44-4089-BB4C-C4B7D0576759}" dt="2020-07-09T21:02:45.992" v="3981" actId="1076"/>
          <ac:spMkLst>
            <pc:docMk/>
            <pc:sldMk cId="3215820966" sldId="502"/>
            <ac:spMk id="54" creationId="{9F214315-CF4F-3442-9BBD-CFCB4B748121}"/>
          </ac:spMkLst>
        </pc:spChg>
        <pc:spChg chg="mod">
          <ac:chgData name="" userId="3b99287881d56c4f" providerId="LiveId" clId="{DB9B387E-AD44-4089-BB4C-C4B7D0576759}" dt="2020-07-09T21:02:43.871" v="3980" actId="1076"/>
          <ac:spMkLst>
            <pc:docMk/>
            <pc:sldMk cId="3215820966" sldId="502"/>
            <ac:spMk id="55" creationId="{2B7B7B63-00A6-F24F-91CF-6523126F61A5}"/>
          </ac:spMkLst>
        </pc:spChg>
        <pc:spChg chg="mod">
          <ac:chgData name="" userId="3b99287881d56c4f" providerId="LiveId" clId="{DB9B387E-AD44-4089-BB4C-C4B7D0576759}" dt="2020-07-09T21:02:41.608" v="3979" actId="1076"/>
          <ac:spMkLst>
            <pc:docMk/>
            <pc:sldMk cId="3215820966" sldId="502"/>
            <ac:spMk id="56" creationId="{85070328-D498-DC4D-912B-7BCF8296DD55}"/>
          </ac:spMkLst>
        </pc:spChg>
      </pc:sldChg>
      <pc:sldChg chg="modSp">
        <pc:chgData name="" userId="3b99287881d56c4f" providerId="LiveId" clId="{DB9B387E-AD44-4089-BB4C-C4B7D0576759}" dt="2020-07-09T14:33:09.643" v="3672" actId="20577"/>
        <pc:sldMkLst>
          <pc:docMk/>
          <pc:sldMk cId="214831627" sldId="503"/>
        </pc:sldMkLst>
        <pc:spChg chg="mod">
          <ac:chgData name="" userId="3b99287881d56c4f" providerId="LiveId" clId="{DB9B387E-AD44-4089-BB4C-C4B7D0576759}" dt="2020-07-09T14:33:09.643" v="3672" actId="20577"/>
          <ac:spMkLst>
            <pc:docMk/>
            <pc:sldMk cId="214831627" sldId="503"/>
            <ac:spMk id="33" creationId="{239CAB1F-C6F2-1946-BED7-B15BA1FDDE78}"/>
          </ac:spMkLst>
        </pc:spChg>
      </pc:sldChg>
      <pc:sldChg chg="addSp delSp modSp">
        <pc:chgData name="" userId="3b99287881d56c4f" providerId="LiveId" clId="{DB9B387E-AD44-4089-BB4C-C4B7D0576759}" dt="2020-07-09T14:32:32.978" v="3650" actId="20577"/>
        <pc:sldMkLst>
          <pc:docMk/>
          <pc:sldMk cId="380128792" sldId="504"/>
        </pc:sldMkLst>
        <pc:spChg chg="del">
          <ac:chgData name="" userId="3b99287881d56c4f" providerId="LiveId" clId="{DB9B387E-AD44-4089-BB4C-C4B7D0576759}" dt="2020-07-09T14:29:29.080" v="3572" actId="478"/>
          <ac:spMkLst>
            <pc:docMk/>
            <pc:sldMk cId="380128792" sldId="504"/>
            <ac:spMk id="10" creationId="{B3341291-4A5E-CE4C-A91E-740C44C61923}"/>
          </ac:spMkLst>
        </pc:spChg>
        <pc:spChg chg="add mod">
          <ac:chgData name="" userId="3b99287881d56c4f" providerId="LiveId" clId="{DB9B387E-AD44-4089-BB4C-C4B7D0576759}" dt="2020-07-09T14:32:32.978" v="3650" actId="20577"/>
          <ac:spMkLst>
            <pc:docMk/>
            <pc:sldMk cId="380128792" sldId="504"/>
            <ac:spMk id="11" creationId="{F3EA960D-6728-414D-AA86-6FC956D93089}"/>
          </ac:spMkLst>
        </pc:spChg>
      </pc:sldChg>
      <pc:sldChg chg="modSp">
        <pc:chgData name="" userId="3b99287881d56c4f" providerId="LiveId" clId="{DB9B387E-AD44-4089-BB4C-C4B7D0576759}" dt="2020-07-09T14:16:59.944" v="3499" actId="1076"/>
        <pc:sldMkLst>
          <pc:docMk/>
          <pc:sldMk cId="2993060404" sldId="508"/>
        </pc:sldMkLst>
        <pc:spChg chg="mod">
          <ac:chgData name="" userId="3b99287881d56c4f" providerId="LiveId" clId="{DB9B387E-AD44-4089-BB4C-C4B7D0576759}" dt="2020-07-09T14:16:59.944" v="3499" actId="1076"/>
          <ac:spMkLst>
            <pc:docMk/>
            <pc:sldMk cId="2993060404" sldId="508"/>
            <ac:spMk id="2" creationId="{3395301C-7C6D-DC47-AB5B-522E89DD5F1A}"/>
          </ac:spMkLst>
        </pc:spChg>
      </pc:sldChg>
      <pc:sldChg chg="modSp">
        <pc:chgData name="" userId="3b99287881d56c4f" providerId="LiveId" clId="{DB9B387E-AD44-4089-BB4C-C4B7D0576759}" dt="2020-07-08T14:06:37.071" v="5" actId="20577"/>
        <pc:sldMkLst>
          <pc:docMk/>
          <pc:sldMk cId="1889418123" sldId="510"/>
        </pc:sldMkLst>
        <pc:spChg chg="mod">
          <ac:chgData name="" userId="3b99287881d56c4f" providerId="LiveId" clId="{DB9B387E-AD44-4089-BB4C-C4B7D0576759}" dt="2020-07-08T14:06:32.733" v="3" actId="20577"/>
          <ac:spMkLst>
            <pc:docMk/>
            <pc:sldMk cId="1889418123" sldId="510"/>
            <ac:spMk id="23" creationId="{288785EB-9164-C643-B732-0219876D0D29}"/>
          </ac:spMkLst>
        </pc:spChg>
        <pc:spChg chg="mod">
          <ac:chgData name="" userId="3b99287881d56c4f" providerId="LiveId" clId="{DB9B387E-AD44-4089-BB4C-C4B7D0576759}" dt="2020-07-08T14:06:37.071" v="5" actId="20577"/>
          <ac:spMkLst>
            <pc:docMk/>
            <pc:sldMk cId="1889418123" sldId="510"/>
            <ac:spMk id="28" creationId="{056AD5BF-3A84-AD4E-9CEE-D13296FF4EE1}"/>
          </ac:spMkLst>
        </pc:spChg>
      </pc:sldChg>
      <pc:sldChg chg="modSp">
        <pc:chgData name="" userId="3b99287881d56c4f" providerId="LiveId" clId="{DB9B387E-AD44-4089-BB4C-C4B7D0576759}" dt="2020-07-09T14:26:47.533" v="3503" actId="20577"/>
        <pc:sldMkLst>
          <pc:docMk/>
          <pc:sldMk cId="2183516814" sldId="524"/>
        </pc:sldMkLst>
        <pc:spChg chg="mod">
          <ac:chgData name="" userId="3b99287881d56c4f" providerId="LiveId" clId="{DB9B387E-AD44-4089-BB4C-C4B7D0576759}" dt="2020-07-09T14:26:47.533" v="3503" actId="20577"/>
          <ac:spMkLst>
            <pc:docMk/>
            <pc:sldMk cId="2183516814" sldId="524"/>
            <ac:spMk id="9" creationId="{CFAB5A30-08F9-3B49-B98A-0771D410E0CD}"/>
          </ac:spMkLst>
        </pc:spChg>
      </pc:sldChg>
      <pc:sldChg chg="modSp">
        <pc:chgData name="" userId="3b99287881d56c4f" providerId="LiveId" clId="{DB9B387E-AD44-4089-BB4C-C4B7D0576759}" dt="2020-07-09T00:30:34.492" v="747" actId="14100"/>
        <pc:sldMkLst>
          <pc:docMk/>
          <pc:sldMk cId="2218965614" sldId="525"/>
        </pc:sldMkLst>
        <pc:spChg chg="mod">
          <ac:chgData name="" userId="3b99287881d56c4f" providerId="LiveId" clId="{DB9B387E-AD44-4089-BB4C-C4B7D0576759}" dt="2020-07-09T00:30:07.980" v="743" actId="1076"/>
          <ac:spMkLst>
            <pc:docMk/>
            <pc:sldMk cId="2218965614" sldId="525"/>
            <ac:spMk id="50" creationId="{33014771-1EB8-4D4C-89A1-5956BC4DF925}"/>
          </ac:spMkLst>
        </pc:spChg>
        <pc:spChg chg="mod">
          <ac:chgData name="" userId="3b99287881d56c4f" providerId="LiveId" clId="{DB9B387E-AD44-4089-BB4C-C4B7D0576759}" dt="2020-07-09T00:30:34.492" v="747" actId="14100"/>
          <ac:spMkLst>
            <pc:docMk/>
            <pc:sldMk cId="2218965614" sldId="525"/>
            <ac:spMk id="52" creationId="{C1FDB815-2C79-8B42-84A4-B820126B12F5}"/>
          </ac:spMkLst>
        </pc:spChg>
        <pc:spChg chg="mod">
          <ac:chgData name="" userId="3b99287881d56c4f" providerId="LiveId" clId="{DB9B387E-AD44-4089-BB4C-C4B7D0576759}" dt="2020-07-09T00:30:18.789" v="745" actId="1076"/>
          <ac:spMkLst>
            <pc:docMk/>
            <pc:sldMk cId="2218965614" sldId="525"/>
            <ac:spMk id="53" creationId="{76F979B0-ACE1-6E43-923E-5765605D593A}"/>
          </ac:spMkLst>
        </pc:spChg>
        <pc:spChg chg="mod">
          <ac:chgData name="" userId="3b99287881d56c4f" providerId="LiveId" clId="{DB9B387E-AD44-4089-BB4C-C4B7D0576759}" dt="2020-07-09T00:30:25.405" v="746" actId="1076"/>
          <ac:spMkLst>
            <pc:docMk/>
            <pc:sldMk cId="2218965614" sldId="525"/>
            <ac:spMk id="54" creationId="{8ACDB658-0A0D-154A-9C98-556DC24EBE4C}"/>
          </ac:spMkLst>
        </pc:spChg>
      </pc:sldChg>
      <pc:sldChg chg="addSp delSp modSp ord delAnim modAnim">
        <pc:chgData name="" userId="3b99287881d56c4f" providerId="LiveId" clId="{DB9B387E-AD44-4089-BB4C-C4B7D0576759}" dt="2020-07-09T14:27:45.071" v="3523" actId="20577"/>
        <pc:sldMkLst>
          <pc:docMk/>
          <pc:sldMk cId="2051937083" sldId="527"/>
        </pc:sldMkLst>
        <pc:spChg chg="add mod">
          <ac:chgData name="" userId="3b99287881d56c4f" providerId="LiveId" clId="{DB9B387E-AD44-4089-BB4C-C4B7D0576759}" dt="2020-07-09T13:15:18.269" v="3197" actId="207"/>
          <ac:spMkLst>
            <pc:docMk/>
            <pc:sldMk cId="2051937083" sldId="527"/>
            <ac:spMk id="2" creationId="{19453806-FCE5-4D12-B873-61270C7CA5DE}"/>
          </ac:spMkLst>
        </pc:spChg>
        <pc:spChg chg="del">
          <ac:chgData name="" userId="3b99287881d56c4f" providerId="LiveId" clId="{DB9B387E-AD44-4089-BB4C-C4B7D0576759}" dt="2020-07-09T12:47:30.200" v="3017" actId="478"/>
          <ac:spMkLst>
            <pc:docMk/>
            <pc:sldMk cId="2051937083" sldId="527"/>
            <ac:spMk id="3" creationId="{B5ADCC96-C460-D94D-AF87-6B194B728607}"/>
          </ac:spMkLst>
        </pc:spChg>
        <pc:spChg chg="add mod">
          <ac:chgData name="" userId="3b99287881d56c4f" providerId="LiveId" clId="{DB9B387E-AD44-4089-BB4C-C4B7D0576759}" dt="2020-07-09T12:51:40.188" v="3081" actId="1076"/>
          <ac:spMkLst>
            <pc:docMk/>
            <pc:sldMk cId="2051937083" sldId="527"/>
            <ac:spMk id="4" creationId="{C1CA7A2A-5B2D-42FB-83BC-B047CA4C5A68}"/>
          </ac:spMkLst>
        </pc:spChg>
        <pc:spChg chg="mod">
          <ac:chgData name="" userId="3b99287881d56c4f" providerId="LiveId" clId="{DB9B387E-AD44-4089-BB4C-C4B7D0576759}" dt="2020-07-09T13:17:29.448" v="3206" actId="20577"/>
          <ac:spMkLst>
            <pc:docMk/>
            <pc:sldMk cId="2051937083" sldId="527"/>
            <ac:spMk id="5" creationId="{4E37F0E2-A711-CC48-B5C7-D0984A539196}"/>
          </ac:spMkLst>
        </pc:spChg>
        <pc:spChg chg="add mod">
          <ac:chgData name="" userId="3b99287881d56c4f" providerId="LiveId" clId="{DB9B387E-AD44-4089-BB4C-C4B7D0576759}" dt="2020-07-09T13:04:19.877" v="3167" actId="1076"/>
          <ac:spMkLst>
            <pc:docMk/>
            <pc:sldMk cId="2051937083" sldId="527"/>
            <ac:spMk id="6" creationId="{05543FAC-8052-48E8-B0CA-77F1A84F3141}"/>
          </ac:spMkLst>
        </pc:spChg>
        <pc:spChg chg="add mod">
          <ac:chgData name="" userId="3b99287881d56c4f" providerId="LiveId" clId="{DB9B387E-AD44-4089-BB4C-C4B7D0576759}" dt="2020-07-09T13:14:26.603" v="3187" actId="207"/>
          <ac:spMkLst>
            <pc:docMk/>
            <pc:sldMk cId="2051937083" sldId="527"/>
            <ac:spMk id="7" creationId="{44EDC33E-EE60-40F2-8116-E8AE665A10DE}"/>
          </ac:spMkLst>
        </pc:spChg>
        <pc:spChg chg="del mod">
          <ac:chgData name="" userId="3b99287881d56c4f" providerId="LiveId" clId="{DB9B387E-AD44-4089-BB4C-C4B7D0576759}" dt="2020-07-09T12:50:14.814" v="3060" actId="478"/>
          <ac:spMkLst>
            <pc:docMk/>
            <pc:sldMk cId="2051937083" sldId="527"/>
            <ac:spMk id="8" creationId="{AB59E00E-1860-EE47-8948-BBBF2C7C8FA2}"/>
          </ac:spMkLst>
        </pc:spChg>
        <pc:spChg chg="add mod">
          <ac:chgData name="" userId="3b99287881d56c4f" providerId="LiveId" clId="{DB9B387E-AD44-4089-BB4C-C4B7D0576759}" dt="2020-07-09T13:15:12.259" v="3196" actId="207"/>
          <ac:spMkLst>
            <pc:docMk/>
            <pc:sldMk cId="2051937083" sldId="527"/>
            <ac:spMk id="9" creationId="{1725A412-8F8F-431F-A961-15C9E766FF99}"/>
          </ac:spMkLst>
        </pc:spChg>
        <pc:spChg chg="del">
          <ac:chgData name="" userId="3b99287881d56c4f" providerId="LiveId" clId="{DB9B387E-AD44-4089-BB4C-C4B7D0576759}" dt="2020-07-09T12:47:30.200" v="3017" actId="478"/>
          <ac:spMkLst>
            <pc:docMk/>
            <pc:sldMk cId="2051937083" sldId="527"/>
            <ac:spMk id="10" creationId="{1C010F93-D569-2B4A-9812-7314628921B8}"/>
          </ac:spMkLst>
        </pc:spChg>
        <pc:spChg chg="add mod">
          <ac:chgData name="" userId="3b99287881d56c4f" providerId="LiveId" clId="{DB9B387E-AD44-4089-BB4C-C4B7D0576759}" dt="2020-07-09T13:14:04.939" v="3184" actId="207"/>
          <ac:spMkLst>
            <pc:docMk/>
            <pc:sldMk cId="2051937083" sldId="527"/>
            <ac:spMk id="11" creationId="{8DDB1BEA-6555-4F88-B634-1794BCB9ADF3}"/>
          </ac:spMkLst>
        </pc:spChg>
        <pc:spChg chg="add mod">
          <ac:chgData name="" userId="3b99287881d56c4f" providerId="LiveId" clId="{DB9B387E-AD44-4089-BB4C-C4B7D0576759}" dt="2020-07-09T13:14:18.901" v="3185" actId="207"/>
          <ac:spMkLst>
            <pc:docMk/>
            <pc:sldMk cId="2051937083" sldId="527"/>
            <ac:spMk id="12" creationId="{114F6B69-27D2-4D40-A52C-A2720BC36FA2}"/>
          </ac:spMkLst>
        </pc:spChg>
        <pc:spChg chg="del mod">
          <ac:chgData name="" userId="3b99287881d56c4f" providerId="LiveId" clId="{DB9B387E-AD44-4089-BB4C-C4B7D0576759}" dt="2020-07-09T12:47:40.635" v="3022"/>
          <ac:spMkLst>
            <pc:docMk/>
            <pc:sldMk cId="2051937083" sldId="527"/>
            <ac:spMk id="20" creationId="{AD2CAFCB-1421-7B49-A905-127181D5E1E4}"/>
          </ac:spMkLst>
        </pc:spChg>
        <pc:spChg chg="add mod">
          <ac:chgData name="" userId="3b99287881d56c4f" providerId="LiveId" clId="{DB9B387E-AD44-4089-BB4C-C4B7D0576759}" dt="2020-07-09T13:04:19.877" v="3167" actId="1076"/>
          <ac:spMkLst>
            <pc:docMk/>
            <pc:sldMk cId="2051937083" sldId="527"/>
            <ac:spMk id="23" creationId="{0604CF9D-9ACE-4CB0-A8B8-B0E4CDFCC29D}"/>
          </ac:spMkLst>
        </pc:spChg>
        <pc:spChg chg="add mod">
          <ac:chgData name="" userId="3b99287881d56c4f" providerId="LiveId" clId="{DB9B387E-AD44-4089-BB4C-C4B7D0576759}" dt="2020-07-09T13:04:19.877" v="3167" actId="1076"/>
          <ac:spMkLst>
            <pc:docMk/>
            <pc:sldMk cId="2051937083" sldId="527"/>
            <ac:spMk id="26" creationId="{EBFCC7E5-13F7-4075-B763-2510026C090B}"/>
          </ac:spMkLst>
        </pc:spChg>
        <pc:spChg chg="add mod">
          <ac:chgData name="" userId="3b99287881d56c4f" providerId="LiveId" clId="{DB9B387E-AD44-4089-BB4C-C4B7D0576759}" dt="2020-07-09T13:04:19.877" v="3167" actId="1076"/>
          <ac:spMkLst>
            <pc:docMk/>
            <pc:sldMk cId="2051937083" sldId="527"/>
            <ac:spMk id="28" creationId="{31614C56-B041-467F-BE92-62DEDB6439F7}"/>
          </ac:spMkLst>
        </pc:spChg>
        <pc:spChg chg="add mod">
          <ac:chgData name="" userId="3b99287881d56c4f" providerId="LiveId" clId="{DB9B387E-AD44-4089-BB4C-C4B7D0576759}" dt="2020-07-09T13:15:03.390" v="3194" actId="113"/>
          <ac:spMkLst>
            <pc:docMk/>
            <pc:sldMk cId="2051937083" sldId="527"/>
            <ac:spMk id="29" creationId="{6D1B7FA1-2016-444E-B64B-8034ACC8817D}"/>
          </ac:spMkLst>
        </pc:spChg>
        <pc:spChg chg="add mod">
          <ac:chgData name="" userId="3b99287881d56c4f" providerId="LiveId" clId="{DB9B387E-AD44-4089-BB4C-C4B7D0576759}" dt="2020-07-09T13:15:01.381" v="3193" actId="113"/>
          <ac:spMkLst>
            <pc:docMk/>
            <pc:sldMk cId="2051937083" sldId="527"/>
            <ac:spMk id="30" creationId="{FAA365EB-8BA5-43AB-A549-9A7E8A7354A3}"/>
          </ac:spMkLst>
        </pc:spChg>
        <pc:spChg chg="add mod">
          <ac:chgData name="" userId="3b99287881d56c4f" providerId="LiveId" clId="{DB9B387E-AD44-4089-BB4C-C4B7D0576759}" dt="2020-07-09T13:14:58.661" v="3192" actId="113"/>
          <ac:spMkLst>
            <pc:docMk/>
            <pc:sldMk cId="2051937083" sldId="527"/>
            <ac:spMk id="31" creationId="{6466A339-BFCC-44F2-8AF6-DF0536F549F4}"/>
          </ac:spMkLst>
        </pc:spChg>
        <pc:spChg chg="add mod">
          <ac:chgData name="" userId="3b99287881d56c4f" providerId="LiveId" clId="{DB9B387E-AD44-4089-BB4C-C4B7D0576759}" dt="2020-07-09T13:15:05.518" v="3195" actId="113"/>
          <ac:spMkLst>
            <pc:docMk/>
            <pc:sldMk cId="2051937083" sldId="527"/>
            <ac:spMk id="32" creationId="{3D2CA9FE-9202-49AB-A386-5E22AAAAF77B}"/>
          </ac:spMkLst>
        </pc:spChg>
        <pc:spChg chg="mod">
          <ac:chgData name="" userId="3b99287881d56c4f" providerId="LiveId" clId="{DB9B387E-AD44-4089-BB4C-C4B7D0576759}" dt="2020-07-09T13:12:37.166" v="3174" actId="1076"/>
          <ac:spMkLst>
            <pc:docMk/>
            <pc:sldMk cId="2051937083" sldId="527"/>
            <ac:spMk id="40" creationId="{226E1860-1BE0-8840-9B33-50FC2338F8E5}"/>
          </ac:spMkLst>
        </pc:spChg>
        <pc:spChg chg="del">
          <ac:chgData name="" userId="3b99287881d56c4f" providerId="LiveId" clId="{DB9B387E-AD44-4089-BB4C-C4B7D0576759}" dt="2020-07-09T12:47:30.200" v="3017" actId="478"/>
          <ac:spMkLst>
            <pc:docMk/>
            <pc:sldMk cId="2051937083" sldId="527"/>
            <ac:spMk id="41" creationId="{9751CB9B-43DE-1C49-BECC-6D2FC59F63D5}"/>
          </ac:spMkLst>
        </pc:spChg>
        <pc:spChg chg="del">
          <ac:chgData name="" userId="3b99287881d56c4f" providerId="LiveId" clId="{DB9B387E-AD44-4089-BB4C-C4B7D0576759}" dt="2020-07-09T12:47:30.200" v="3017" actId="478"/>
          <ac:spMkLst>
            <pc:docMk/>
            <pc:sldMk cId="2051937083" sldId="527"/>
            <ac:spMk id="42" creationId="{C25F14E9-0F20-5841-9103-84BD480E6680}"/>
          </ac:spMkLst>
        </pc:spChg>
        <pc:spChg chg="del mod">
          <ac:chgData name="" userId="3b99287881d56c4f" providerId="LiveId" clId="{DB9B387E-AD44-4089-BB4C-C4B7D0576759}" dt="2020-07-09T12:50:22.282" v="3064" actId="478"/>
          <ac:spMkLst>
            <pc:docMk/>
            <pc:sldMk cId="2051937083" sldId="527"/>
            <ac:spMk id="44" creationId="{E6993AE0-2F79-CA49-AFC9-5FAE7958C0EC}"/>
          </ac:spMkLst>
        </pc:spChg>
        <pc:spChg chg="del mod">
          <ac:chgData name="" userId="3b99287881d56c4f" providerId="LiveId" clId="{DB9B387E-AD44-4089-BB4C-C4B7D0576759}" dt="2020-07-09T12:50:21.228" v="3063" actId="478"/>
          <ac:spMkLst>
            <pc:docMk/>
            <pc:sldMk cId="2051937083" sldId="527"/>
            <ac:spMk id="45" creationId="{6AF14449-6D91-724D-AB97-6648714D2FD8}"/>
          </ac:spMkLst>
        </pc:spChg>
        <pc:spChg chg="del mod">
          <ac:chgData name="" userId="3b99287881d56c4f" providerId="LiveId" clId="{DB9B387E-AD44-4089-BB4C-C4B7D0576759}" dt="2020-07-09T12:50:11.791" v="3059" actId="478"/>
          <ac:spMkLst>
            <pc:docMk/>
            <pc:sldMk cId="2051937083" sldId="527"/>
            <ac:spMk id="48" creationId="{FA053332-FD50-C24D-95AE-ACFCB9969098}"/>
          </ac:spMkLst>
        </pc:spChg>
        <pc:spChg chg="mod">
          <ac:chgData name="" userId="3b99287881d56c4f" providerId="LiveId" clId="{DB9B387E-AD44-4089-BB4C-C4B7D0576759}" dt="2020-07-09T14:27:45.071" v="3523" actId="20577"/>
          <ac:spMkLst>
            <pc:docMk/>
            <pc:sldMk cId="2051937083" sldId="527"/>
            <ac:spMk id="49" creationId="{456C0732-990E-0D48-9ED9-B78731FB0D16}"/>
          </ac:spMkLst>
        </pc:spChg>
        <pc:spChg chg="del">
          <ac:chgData name="" userId="3b99287881d56c4f" providerId="LiveId" clId="{DB9B387E-AD44-4089-BB4C-C4B7D0576759}" dt="2020-07-09T12:47:54.158" v="3023" actId="478"/>
          <ac:spMkLst>
            <pc:docMk/>
            <pc:sldMk cId="2051937083" sldId="527"/>
            <ac:spMk id="50" creationId="{E41E1E09-68DB-D74C-ADFF-F672A7F7D65C}"/>
          </ac:spMkLst>
        </pc:spChg>
        <pc:spChg chg="del mod">
          <ac:chgData name="" userId="3b99287881d56c4f" providerId="LiveId" clId="{DB9B387E-AD44-4089-BB4C-C4B7D0576759}" dt="2020-07-09T12:50:23.799" v="3065" actId="478"/>
          <ac:spMkLst>
            <pc:docMk/>
            <pc:sldMk cId="2051937083" sldId="527"/>
            <ac:spMk id="55" creationId="{DA008894-5AF7-BE42-9E5C-EB17F00F60FA}"/>
          </ac:spMkLst>
        </pc:spChg>
        <pc:spChg chg="del">
          <ac:chgData name="" userId="3b99287881d56c4f" providerId="LiveId" clId="{DB9B387E-AD44-4089-BB4C-C4B7D0576759}" dt="2020-07-09T12:47:30.200" v="3017" actId="478"/>
          <ac:spMkLst>
            <pc:docMk/>
            <pc:sldMk cId="2051937083" sldId="527"/>
            <ac:spMk id="56" creationId="{1673121D-904C-C74C-BD96-B9BF172F2860}"/>
          </ac:spMkLst>
        </pc:spChg>
        <pc:spChg chg="mod">
          <ac:chgData name="" userId="3b99287881d56c4f" providerId="LiveId" clId="{DB9B387E-AD44-4089-BB4C-C4B7D0576759}" dt="2020-07-09T13:04:27.397" v="3168" actId="1076"/>
          <ac:spMkLst>
            <pc:docMk/>
            <pc:sldMk cId="2051937083" sldId="527"/>
            <ac:spMk id="63" creationId="{7E16EA29-7695-7544-8AE1-3B2DC23D4294}"/>
          </ac:spMkLst>
        </pc:spChg>
      </pc:sldChg>
      <pc:sldChg chg="modSp">
        <pc:chgData name="" userId="3b99287881d56c4f" providerId="LiveId" clId="{DB9B387E-AD44-4089-BB4C-C4B7D0576759}" dt="2020-07-09T14:27:31.186" v="3517" actId="20577"/>
        <pc:sldMkLst>
          <pc:docMk/>
          <pc:sldMk cId="2782336327" sldId="528"/>
        </pc:sldMkLst>
        <pc:spChg chg="mod">
          <ac:chgData name="" userId="3b99287881d56c4f" providerId="LiveId" clId="{DB9B387E-AD44-4089-BB4C-C4B7D0576759}" dt="2020-07-09T14:27:31.186" v="3517" actId="20577"/>
          <ac:spMkLst>
            <pc:docMk/>
            <pc:sldMk cId="2782336327" sldId="528"/>
            <ac:spMk id="49" creationId="{456C0732-990E-0D48-9ED9-B78731FB0D16}"/>
          </ac:spMkLst>
        </pc:spChg>
      </pc:sldChg>
      <pc:sldChg chg="modSp modAnim">
        <pc:chgData name="" userId="3b99287881d56c4f" providerId="LiveId" clId="{DB9B387E-AD44-4089-BB4C-C4B7D0576759}" dt="2020-07-09T21:43:51.651" v="4327" actId="20577"/>
        <pc:sldMkLst>
          <pc:docMk/>
          <pc:sldMk cId="1752215581" sldId="529"/>
        </pc:sldMkLst>
        <pc:spChg chg="mod">
          <ac:chgData name="" userId="3b99287881d56c4f" providerId="LiveId" clId="{DB9B387E-AD44-4089-BB4C-C4B7D0576759}" dt="2020-07-09T21:43:51.651" v="4327" actId="20577"/>
          <ac:spMkLst>
            <pc:docMk/>
            <pc:sldMk cId="1752215581" sldId="529"/>
            <ac:spMk id="11" creationId="{ADA638D5-70B7-114D-9741-6B87C41E8795}"/>
          </ac:spMkLst>
        </pc:spChg>
        <pc:spChg chg="mod">
          <ac:chgData name="" userId="3b99287881d56c4f" providerId="LiveId" clId="{DB9B387E-AD44-4089-BB4C-C4B7D0576759}" dt="2020-07-09T21:41:53.888" v="4316" actId="207"/>
          <ac:spMkLst>
            <pc:docMk/>
            <pc:sldMk cId="1752215581" sldId="529"/>
            <ac:spMk id="31" creationId="{C1EC8D37-48CF-EE4A-8AF5-3D6E35149E1D}"/>
          </ac:spMkLst>
        </pc:spChg>
        <pc:spChg chg="mod">
          <ac:chgData name="" userId="3b99287881d56c4f" providerId="LiveId" clId="{DB9B387E-AD44-4089-BB4C-C4B7D0576759}" dt="2020-07-09T21:41:58.787" v="4317" actId="207"/>
          <ac:spMkLst>
            <pc:docMk/>
            <pc:sldMk cId="1752215581" sldId="529"/>
            <ac:spMk id="32" creationId="{BDA5C4CD-39D2-C241-86F3-62A310A6EB2D}"/>
          </ac:spMkLst>
        </pc:spChg>
        <pc:spChg chg="mod">
          <ac:chgData name="" userId="3b99287881d56c4f" providerId="LiveId" clId="{DB9B387E-AD44-4089-BB4C-C4B7D0576759}" dt="2020-07-09T14:27:35.472" v="3519" actId="20577"/>
          <ac:spMkLst>
            <pc:docMk/>
            <pc:sldMk cId="1752215581" sldId="529"/>
            <ac:spMk id="49" creationId="{456C0732-990E-0D48-9ED9-B78731FB0D16}"/>
          </ac:spMkLst>
        </pc:spChg>
      </pc:sldChg>
      <pc:sldChg chg="modSp">
        <pc:chgData name="" userId="3b99287881d56c4f" providerId="LiveId" clId="{DB9B387E-AD44-4089-BB4C-C4B7D0576759}" dt="2020-07-09T14:27:41.350" v="3521" actId="20577"/>
        <pc:sldMkLst>
          <pc:docMk/>
          <pc:sldMk cId="4215978590" sldId="530"/>
        </pc:sldMkLst>
        <pc:spChg chg="mod">
          <ac:chgData name="" userId="3b99287881d56c4f" providerId="LiveId" clId="{DB9B387E-AD44-4089-BB4C-C4B7D0576759}" dt="2020-07-09T14:27:41.350" v="3521" actId="20577"/>
          <ac:spMkLst>
            <pc:docMk/>
            <pc:sldMk cId="4215978590" sldId="530"/>
            <ac:spMk id="49" creationId="{456C0732-990E-0D48-9ED9-B78731FB0D16}"/>
          </ac:spMkLst>
        </pc:spChg>
      </pc:sldChg>
      <pc:sldChg chg="modSp">
        <pc:chgData name="" userId="3b99287881d56c4f" providerId="LiveId" clId="{DB9B387E-AD44-4089-BB4C-C4B7D0576759}" dt="2020-07-09T14:45:56.003" v="3781" actId="1076"/>
        <pc:sldMkLst>
          <pc:docMk/>
          <pc:sldMk cId="197449871" sldId="531"/>
        </pc:sldMkLst>
        <pc:spChg chg="mod">
          <ac:chgData name="" userId="3b99287881d56c4f" providerId="LiveId" clId="{DB9B387E-AD44-4089-BB4C-C4B7D0576759}" dt="2020-07-09T14:33:12.573" v="3674" actId="20577"/>
          <ac:spMkLst>
            <pc:docMk/>
            <pc:sldMk cId="197449871" sldId="531"/>
            <ac:spMk id="33" creationId="{239CAB1F-C6F2-1946-BED7-B15BA1FDDE78}"/>
          </ac:spMkLst>
        </pc:spChg>
        <pc:spChg chg="mod">
          <ac:chgData name="" userId="3b99287881d56c4f" providerId="LiveId" clId="{DB9B387E-AD44-4089-BB4C-C4B7D0576759}" dt="2020-07-09T14:45:43.733" v="3777" actId="12"/>
          <ac:spMkLst>
            <pc:docMk/>
            <pc:sldMk cId="197449871" sldId="531"/>
            <ac:spMk id="60" creationId="{EFCDC153-42E8-6542-9EC5-A17F5EB7D8F0}"/>
          </ac:spMkLst>
        </pc:spChg>
        <pc:spChg chg="mod">
          <ac:chgData name="" userId="3b99287881d56c4f" providerId="LiveId" clId="{DB9B387E-AD44-4089-BB4C-C4B7D0576759}" dt="2020-07-09T14:45:54.065" v="3780" actId="1076"/>
          <ac:spMkLst>
            <pc:docMk/>
            <pc:sldMk cId="197449871" sldId="531"/>
            <ac:spMk id="62" creationId="{2B37CC51-454C-6644-80AD-F28A97F1BC80}"/>
          </ac:spMkLst>
        </pc:spChg>
        <pc:spChg chg="mod">
          <ac:chgData name="" userId="3b99287881d56c4f" providerId="LiveId" clId="{DB9B387E-AD44-4089-BB4C-C4B7D0576759}" dt="2020-07-09T14:45:56.003" v="3781" actId="1076"/>
          <ac:spMkLst>
            <pc:docMk/>
            <pc:sldMk cId="197449871" sldId="531"/>
            <ac:spMk id="63" creationId="{A9E041B1-33C4-F748-9F13-05647495E366}"/>
          </ac:spMkLst>
        </pc:spChg>
      </pc:sldChg>
      <pc:sldChg chg="modSp">
        <pc:chgData name="" userId="3b99287881d56c4f" providerId="LiveId" clId="{DB9B387E-AD44-4089-BB4C-C4B7D0576759}" dt="2020-07-09T14:33:19.727" v="3678" actId="20577"/>
        <pc:sldMkLst>
          <pc:docMk/>
          <pc:sldMk cId="1533094593" sldId="533"/>
        </pc:sldMkLst>
        <pc:spChg chg="mod">
          <ac:chgData name="" userId="3b99287881d56c4f" providerId="LiveId" clId="{DB9B387E-AD44-4089-BB4C-C4B7D0576759}" dt="2020-07-09T14:33:19.727" v="3678" actId="20577"/>
          <ac:spMkLst>
            <pc:docMk/>
            <pc:sldMk cId="1533094593" sldId="533"/>
            <ac:spMk id="33" creationId="{239CAB1F-C6F2-1946-BED7-B15BA1FDDE78}"/>
          </ac:spMkLst>
        </pc:spChg>
      </pc:sldChg>
      <pc:sldChg chg="modSp">
        <pc:chgData name="" userId="3b99287881d56c4f" providerId="LiveId" clId="{DB9B387E-AD44-4089-BB4C-C4B7D0576759}" dt="2020-07-09T14:33:25.138" v="3682" actId="20577"/>
        <pc:sldMkLst>
          <pc:docMk/>
          <pc:sldMk cId="42948565" sldId="535"/>
        </pc:sldMkLst>
        <pc:spChg chg="mod">
          <ac:chgData name="" userId="3b99287881d56c4f" providerId="LiveId" clId="{DB9B387E-AD44-4089-BB4C-C4B7D0576759}" dt="2020-07-09T14:33:25.138" v="3682" actId="20577"/>
          <ac:spMkLst>
            <pc:docMk/>
            <pc:sldMk cId="42948565" sldId="535"/>
            <ac:spMk id="63" creationId="{414C26AE-CE51-5047-8EE0-8DB773302491}"/>
          </ac:spMkLst>
        </pc:spChg>
      </pc:sldChg>
      <pc:sldChg chg="modSp">
        <pc:chgData name="" userId="3b99287881d56c4f" providerId="LiveId" clId="{DB9B387E-AD44-4089-BB4C-C4B7D0576759}" dt="2020-07-09T14:33:27.848" v="3684" actId="20577"/>
        <pc:sldMkLst>
          <pc:docMk/>
          <pc:sldMk cId="2895179895" sldId="536"/>
        </pc:sldMkLst>
        <pc:spChg chg="mod">
          <ac:chgData name="" userId="3b99287881d56c4f" providerId="LiveId" clId="{DB9B387E-AD44-4089-BB4C-C4B7D0576759}" dt="2020-07-09T14:33:27.848" v="3684" actId="20577"/>
          <ac:spMkLst>
            <pc:docMk/>
            <pc:sldMk cId="2895179895" sldId="536"/>
            <ac:spMk id="63" creationId="{414C26AE-CE51-5047-8EE0-8DB773302491}"/>
          </ac:spMkLst>
        </pc:spChg>
      </pc:sldChg>
      <pc:sldChg chg="modSp">
        <pc:chgData name="" userId="3b99287881d56c4f" providerId="LiveId" clId="{DB9B387E-AD44-4089-BB4C-C4B7D0576759}" dt="2020-07-09T14:29:09.417" v="3563" actId="1076"/>
        <pc:sldMkLst>
          <pc:docMk/>
          <pc:sldMk cId="103800745" sldId="537"/>
        </pc:sldMkLst>
        <pc:spChg chg="mod">
          <ac:chgData name="" userId="3b99287881d56c4f" providerId="LiveId" clId="{DB9B387E-AD44-4089-BB4C-C4B7D0576759}" dt="2020-07-09T14:29:09.417" v="3563" actId="1076"/>
          <ac:spMkLst>
            <pc:docMk/>
            <pc:sldMk cId="103800745" sldId="537"/>
            <ac:spMk id="10" creationId="{E1B4A40D-BAC0-D142-AC1B-C24905902E7A}"/>
          </ac:spMkLst>
        </pc:spChg>
      </pc:sldChg>
      <pc:sldChg chg="modSp modAnim">
        <pc:chgData name="" userId="3b99287881d56c4f" providerId="LiveId" clId="{DB9B387E-AD44-4089-BB4C-C4B7D0576759}" dt="2020-07-09T22:24:05.140" v="4650"/>
        <pc:sldMkLst>
          <pc:docMk/>
          <pc:sldMk cId="1302122051" sldId="539"/>
        </pc:sldMkLst>
        <pc:spChg chg="mod">
          <ac:chgData name="" userId="3b99287881d56c4f" providerId="LiveId" clId="{DB9B387E-AD44-4089-BB4C-C4B7D0576759}" dt="2020-07-09T21:14:12.096" v="4122" actId="20577"/>
          <ac:spMkLst>
            <pc:docMk/>
            <pc:sldMk cId="1302122051" sldId="539"/>
            <ac:spMk id="2" creationId="{5706AB76-54C6-8047-8332-322B411A07ED}"/>
          </ac:spMkLst>
        </pc:spChg>
        <pc:spChg chg="mod">
          <ac:chgData name="" userId="3b99287881d56c4f" providerId="LiveId" clId="{DB9B387E-AD44-4089-BB4C-C4B7D0576759}" dt="2020-07-09T21:14:31.789" v="4123" actId="20577"/>
          <ac:spMkLst>
            <pc:docMk/>
            <pc:sldMk cId="1302122051" sldId="539"/>
            <ac:spMk id="3" creationId="{E3A0485E-3A1E-CB41-AE2A-EE4C58D57466}"/>
          </ac:spMkLst>
        </pc:spChg>
        <pc:spChg chg="mod">
          <ac:chgData name="" userId="3b99287881d56c4f" providerId="LiveId" clId="{DB9B387E-AD44-4089-BB4C-C4B7D0576759}" dt="2020-07-09T02:53:30.144" v="1867" actId="207"/>
          <ac:spMkLst>
            <pc:docMk/>
            <pc:sldMk cId="1302122051" sldId="539"/>
            <ac:spMk id="4" creationId="{F94B2535-CD41-CE49-88FD-F2EB0AF9FB07}"/>
          </ac:spMkLst>
        </pc:spChg>
        <pc:spChg chg="mod">
          <ac:chgData name="" userId="3b99287881d56c4f" providerId="LiveId" clId="{DB9B387E-AD44-4089-BB4C-C4B7D0576759}" dt="2020-07-09T14:28:36.401" v="3545" actId="20577"/>
          <ac:spMkLst>
            <pc:docMk/>
            <pc:sldMk cId="1302122051" sldId="539"/>
            <ac:spMk id="64" creationId="{5458CF73-40D4-7F49-9409-22B2FBEF4306}"/>
          </ac:spMkLst>
        </pc:spChg>
      </pc:sldChg>
      <pc:sldChg chg="modSp modAnim">
        <pc:chgData name="" userId="3b99287881d56c4f" providerId="LiveId" clId="{DB9B387E-AD44-4089-BB4C-C4B7D0576759}" dt="2020-07-09T22:28:23.059" v="4669"/>
        <pc:sldMkLst>
          <pc:docMk/>
          <pc:sldMk cId="3140430021" sldId="540"/>
        </pc:sldMkLst>
        <pc:spChg chg="mod">
          <ac:chgData name="" userId="3b99287881d56c4f" providerId="LiveId" clId="{DB9B387E-AD44-4089-BB4C-C4B7D0576759}" dt="2020-07-09T02:53:56.493" v="1871" actId="207"/>
          <ac:spMkLst>
            <pc:docMk/>
            <pc:sldMk cId="3140430021" sldId="540"/>
            <ac:spMk id="9" creationId="{59183562-E741-5746-B200-C19819339019}"/>
          </ac:spMkLst>
        </pc:spChg>
        <pc:spChg chg="mod">
          <ac:chgData name="" userId="3b99287881d56c4f" providerId="LiveId" clId="{DB9B387E-AD44-4089-BB4C-C4B7D0576759}" dt="2020-07-09T02:53:58.325" v="1872" actId="207"/>
          <ac:spMkLst>
            <pc:docMk/>
            <pc:sldMk cId="3140430021" sldId="540"/>
            <ac:spMk id="10" creationId="{1010AE34-E48D-054B-A99D-A493DC739671}"/>
          </ac:spMkLst>
        </pc:spChg>
        <pc:spChg chg="mod">
          <ac:chgData name="" userId="3b99287881d56c4f" providerId="LiveId" clId="{DB9B387E-AD44-4089-BB4C-C4B7D0576759}" dt="2020-07-09T14:28:39.213" v="3547" actId="20577"/>
          <ac:spMkLst>
            <pc:docMk/>
            <pc:sldMk cId="3140430021" sldId="540"/>
            <ac:spMk id="64" creationId="{5458CF73-40D4-7F49-9409-22B2FBEF4306}"/>
          </ac:spMkLst>
        </pc:spChg>
      </pc:sldChg>
      <pc:sldChg chg="modSp modAnim">
        <pc:chgData name="" userId="3b99287881d56c4f" providerId="LiveId" clId="{DB9B387E-AD44-4089-BB4C-C4B7D0576759}" dt="2020-07-09T22:29:01.908" v="4673"/>
        <pc:sldMkLst>
          <pc:docMk/>
          <pc:sldMk cId="124794353" sldId="541"/>
        </pc:sldMkLst>
        <pc:spChg chg="mod">
          <ac:chgData name="" userId="3b99287881d56c4f" providerId="LiveId" clId="{DB9B387E-AD44-4089-BB4C-C4B7D0576759}" dt="2020-07-09T02:54:05.645" v="1875" actId="207"/>
          <ac:spMkLst>
            <pc:docMk/>
            <pc:sldMk cId="124794353" sldId="541"/>
            <ac:spMk id="4" creationId="{41E529DB-833C-F643-BB6E-5D6F6BB0B5C7}"/>
          </ac:spMkLst>
        </pc:spChg>
        <pc:spChg chg="mod">
          <ac:chgData name="" userId="3b99287881d56c4f" providerId="LiveId" clId="{DB9B387E-AD44-4089-BB4C-C4B7D0576759}" dt="2020-07-09T02:54:09.444" v="1877" actId="207"/>
          <ac:spMkLst>
            <pc:docMk/>
            <pc:sldMk cId="124794353" sldId="541"/>
            <ac:spMk id="11" creationId="{C41DE350-7821-FD4F-B37A-E48C88CC8170}"/>
          </ac:spMkLst>
        </pc:spChg>
        <pc:spChg chg="mod">
          <ac:chgData name="" userId="3b99287881d56c4f" providerId="LiveId" clId="{DB9B387E-AD44-4089-BB4C-C4B7D0576759}" dt="2020-07-09T14:28:44.601" v="3549" actId="20577"/>
          <ac:spMkLst>
            <pc:docMk/>
            <pc:sldMk cId="124794353" sldId="541"/>
            <ac:spMk id="64" creationId="{5458CF73-40D4-7F49-9409-22B2FBEF4306}"/>
          </ac:spMkLst>
        </pc:spChg>
      </pc:sldChg>
      <pc:sldChg chg="modSp modAnim">
        <pc:chgData name="" userId="3b99287881d56c4f" providerId="LiveId" clId="{DB9B387E-AD44-4089-BB4C-C4B7D0576759}" dt="2020-07-09T23:09:28.922" v="4684" actId="20577"/>
        <pc:sldMkLst>
          <pc:docMk/>
          <pc:sldMk cId="1633880098" sldId="542"/>
        </pc:sldMkLst>
        <pc:spChg chg="mod">
          <ac:chgData name="" userId="3b99287881d56c4f" providerId="LiveId" clId="{DB9B387E-AD44-4089-BB4C-C4B7D0576759}" dt="2020-07-09T23:09:27.199" v="4683" actId="20577"/>
          <ac:spMkLst>
            <pc:docMk/>
            <pc:sldMk cId="1633880098" sldId="542"/>
            <ac:spMk id="3" creationId="{09F56E75-E1B5-7E47-A586-4E15932E4C40}"/>
          </ac:spMkLst>
        </pc:spChg>
        <pc:spChg chg="mod">
          <ac:chgData name="" userId="3b99287881d56c4f" providerId="LiveId" clId="{DB9B387E-AD44-4089-BB4C-C4B7D0576759}" dt="2020-07-09T02:54:12.804" v="1878" actId="207"/>
          <ac:spMkLst>
            <pc:docMk/>
            <pc:sldMk cId="1633880098" sldId="542"/>
            <ac:spMk id="8" creationId="{2079FFB5-D88B-B648-9D55-FFB87C4D6E34}"/>
          </ac:spMkLst>
        </pc:spChg>
        <pc:spChg chg="mod">
          <ac:chgData name="" userId="3b99287881d56c4f" providerId="LiveId" clId="{DB9B387E-AD44-4089-BB4C-C4B7D0576759}" dt="2020-07-09T22:29:42.997" v="4676" actId="1076"/>
          <ac:spMkLst>
            <pc:docMk/>
            <pc:sldMk cId="1633880098" sldId="542"/>
            <ac:spMk id="10" creationId="{9351A3A8-D774-C64B-B310-4ABD677A691E}"/>
          </ac:spMkLst>
        </pc:spChg>
        <pc:spChg chg="mod">
          <ac:chgData name="" userId="3b99287881d56c4f" providerId="LiveId" clId="{DB9B387E-AD44-4089-BB4C-C4B7D0576759}" dt="2020-07-09T22:29:42.997" v="4676" actId="1076"/>
          <ac:spMkLst>
            <pc:docMk/>
            <pc:sldMk cId="1633880098" sldId="542"/>
            <ac:spMk id="11" creationId="{7B80C3F2-AC9F-7744-966F-1572B9FA434D}"/>
          </ac:spMkLst>
        </pc:spChg>
        <pc:spChg chg="mod">
          <ac:chgData name="" userId="3b99287881d56c4f" providerId="LiveId" clId="{DB9B387E-AD44-4089-BB4C-C4B7D0576759}" dt="2020-07-09T23:09:28.922" v="4684" actId="20577"/>
          <ac:spMkLst>
            <pc:docMk/>
            <pc:sldMk cId="1633880098" sldId="542"/>
            <ac:spMk id="13" creationId="{94A13762-76B0-BF43-9DA4-45BDDF558F5E}"/>
          </ac:spMkLst>
        </pc:spChg>
        <pc:spChg chg="mod">
          <ac:chgData name="" userId="3b99287881d56c4f" providerId="LiveId" clId="{DB9B387E-AD44-4089-BB4C-C4B7D0576759}" dt="2020-07-09T21:12:19.139" v="4109" actId="113"/>
          <ac:spMkLst>
            <pc:docMk/>
            <pc:sldMk cId="1633880098" sldId="542"/>
            <ac:spMk id="53" creationId="{4F5A3C12-8AE2-5C4C-8EAA-F0702620C9D0}"/>
          </ac:spMkLst>
        </pc:spChg>
        <pc:spChg chg="mod">
          <ac:chgData name="" userId="3b99287881d56c4f" providerId="LiveId" clId="{DB9B387E-AD44-4089-BB4C-C4B7D0576759}" dt="2020-07-09T14:28:48.026" v="3551" actId="20577"/>
          <ac:spMkLst>
            <pc:docMk/>
            <pc:sldMk cId="1633880098" sldId="542"/>
            <ac:spMk id="64" creationId="{5458CF73-40D4-7F49-9409-22B2FBEF4306}"/>
          </ac:spMkLst>
        </pc:spChg>
      </pc:sldChg>
      <pc:sldChg chg="modSp">
        <pc:chgData name="" userId="3b99287881d56c4f" providerId="LiveId" clId="{DB9B387E-AD44-4089-BB4C-C4B7D0576759}" dt="2020-07-09T14:17:14.288" v="3500" actId="1076"/>
        <pc:sldMkLst>
          <pc:docMk/>
          <pc:sldMk cId="437657657" sldId="554"/>
        </pc:sldMkLst>
        <pc:spChg chg="mod">
          <ac:chgData name="" userId="3b99287881d56c4f" providerId="LiveId" clId="{DB9B387E-AD44-4089-BB4C-C4B7D0576759}" dt="2020-07-09T14:17:14.288" v="3500" actId="1076"/>
          <ac:spMkLst>
            <pc:docMk/>
            <pc:sldMk cId="437657657" sldId="554"/>
            <ac:spMk id="2" creationId="{3395301C-7C6D-DC47-AB5B-522E89DD5F1A}"/>
          </ac:spMkLst>
        </pc:spChg>
      </pc:sldChg>
      <pc:sldChg chg="modSp modAnim">
        <pc:chgData name="" userId="3b99287881d56c4f" providerId="LiveId" clId="{DB9B387E-AD44-4089-BB4C-C4B7D0576759}" dt="2020-07-09T22:23:40.204" v="4648"/>
        <pc:sldMkLst>
          <pc:docMk/>
          <pc:sldMk cId="2364940774" sldId="556"/>
        </pc:sldMkLst>
        <pc:spChg chg="mod">
          <ac:chgData name="" userId="3b99287881d56c4f" providerId="LiveId" clId="{DB9B387E-AD44-4089-BB4C-C4B7D0576759}" dt="2020-07-09T14:28:32.336" v="3543" actId="20577"/>
          <ac:spMkLst>
            <pc:docMk/>
            <pc:sldMk cId="2364940774" sldId="556"/>
            <ac:spMk id="64" creationId="{5458CF73-40D4-7F49-9409-22B2FBEF4306}"/>
          </ac:spMkLst>
        </pc:spChg>
      </pc:sldChg>
      <pc:sldChg chg="modSp">
        <pc:chgData name="" userId="3b99287881d56c4f" providerId="LiveId" clId="{DB9B387E-AD44-4089-BB4C-C4B7D0576759}" dt="2020-07-09T14:29:01.343" v="3559" actId="20577"/>
        <pc:sldMkLst>
          <pc:docMk/>
          <pc:sldMk cId="1123647040" sldId="557"/>
        </pc:sldMkLst>
        <pc:spChg chg="mod">
          <ac:chgData name="" userId="3b99287881d56c4f" providerId="LiveId" clId="{DB9B387E-AD44-4089-BB4C-C4B7D0576759}" dt="2020-07-09T14:29:01.343" v="3559" actId="20577"/>
          <ac:spMkLst>
            <pc:docMk/>
            <pc:sldMk cId="1123647040" sldId="557"/>
            <ac:spMk id="10" creationId="{E1B4A40D-BAC0-D142-AC1B-C24905902E7A}"/>
          </ac:spMkLst>
        </pc:spChg>
        <pc:spChg chg="mod">
          <ac:chgData name="" userId="3b99287881d56c4f" providerId="LiveId" clId="{DB9B387E-AD44-4089-BB4C-C4B7D0576759}" dt="2020-07-09T13:53:21.072" v="3373" actId="20577"/>
          <ac:spMkLst>
            <pc:docMk/>
            <pc:sldMk cId="1123647040" sldId="557"/>
            <ac:spMk id="15" creationId="{F505C939-F274-FF4E-BAA2-02928A071307}"/>
          </ac:spMkLst>
        </pc:spChg>
      </pc:sldChg>
      <pc:sldChg chg="del">
        <pc:chgData name="" userId="3b99287881d56c4f" providerId="LiveId" clId="{DB9B387E-AD44-4089-BB4C-C4B7D0576759}" dt="2020-07-09T14:02:17.341" v="3451" actId="2696"/>
        <pc:sldMkLst>
          <pc:docMk/>
          <pc:sldMk cId="3776045114" sldId="558"/>
        </pc:sldMkLst>
      </pc:sldChg>
      <pc:sldChg chg="addSp delSp modSp">
        <pc:chgData name="" userId="3b99287881d56c4f" providerId="LiveId" clId="{DB9B387E-AD44-4089-BB4C-C4B7D0576759}" dt="2020-07-09T14:39:19.514" v="3772" actId="1076"/>
        <pc:sldMkLst>
          <pc:docMk/>
          <pc:sldMk cId="2484102954" sldId="559"/>
        </pc:sldMkLst>
        <pc:spChg chg="add del mod">
          <ac:chgData name="" userId="3b99287881d56c4f" providerId="LiveId" clId="{DB9B387E-AD44-4089-BB4C-C4B7D0576759}" dt="2020-07-09T14:36:46.291" v="3726" actId="478"/>
          <ac:spMkLst>
            <pc:docMk/>
            <pc:sldMk cId="2484102954" sldId="559"/>
            <ac:spMk id="2" creationId="{A3A1CD71-1D6A-4B5B-9CEA-EBE36E7553B4}"/>
          </ac:spMkLst>
        </pc:spChg>
        <pc:spChg chg="add del mod">
          <ac:chgData name="" userId="3b99287881d56c4f" providerId="LiveId" clId="{DB9B387E-AD44-4089-BB4C-C4B7D0576759}" dt="2020-07-09T14:05:48.547" v="3481" actId="478"/>
          <ac:spMkLst>
            <pc:docMk/>
            <pc:sldMk cId="2484102954" sldId="559"/>
            <ac:spMk id="3" creationId="{7F123F5E-E8BD-42B1-A7E0-15C13DFF0A25}"/>
          </ac:spMkLst>
        </pc:spChg>
        <pc:spChg chg="add del mod">
          <ac:chgData name="" userId="3b99287881d56c4f" providerId="LiveId" clId="{DB9B387E-AD44-4089-BB4C-C4B7D0576759}" dt="2020-07-09T14:05:50.890" v="3482" actId="478"/>
          <ac:spMkLst>
            <pc:docMk/>
            <pc:sldMk cId="2484102954" sldId="559"/>
            <ac:spMk id="4" creationId="{1C1420D0-68DA-47B2-8163-7E1762A6776C}"/>
          </ac:spMkLst>
        </pc:spChg>
        <pc:spChg chg="add del mod">
          <ac:chgData name="" userId="3b99287881d56c4f" providerId="LiveId" clId="{DB9B387E-AD44-4089-BB4C-C4B7D0576759}" dt="2020-07-09T14:05:46.327" v="3480" actId="478"/>
          <ac:spMkLst>
            <pc:docMk/>
            <pc:sldMk cId="2484102954" sldId="559"/>
            <ac:spMk id="6" creationId="{CA238C9F-DC86-4FD6-B2EF-BD9D1C4236C8}"/>
          </ac:spMkLst>
        </pc:spChg>
        <pc:spChg chg="add mod">
          <ac:chgData name="" userId="3b99287881d56c4f" providerId="LiveId" clId="{DB9B387E-AD44-4089-BB4C-C4B7D0576759}" dt="2020-07-09T14:37:19.057" v="3740" actId="1076"/>
          <ac:spMkLst>
            <pc:docMk/>
            <pc:sldMk cId="2484102954" sldId="559"/>
            <ac:spMk id="7" creationId="{1A7DADB9-5BDD-4825-8D44-B679EFB5F79F}"/>
          </ac:spMkLst>
        </pc:spChg>
        <pc:spChg chg="add mod">
          <ac:chgData name="" userId="3b99287881d56c4f" providerId="LiveId" clId="{DB9B387E-AD44-4089-BB4C-C4B7D0576759}" dt="2020-07-09T14:39:19.514" v="3772" actId="1076"/>
          <ac:spMkLst>
            <pc:docMk/>
            <pc:sldMk cId="2484102954" sldId="559"/>
            <ac:spMk id="8" creationId="{64942536-154C-462C-AAC1-9BE987DBEA6E}"/>
          </ac:spMkLst>
        </pc:spChg>
        <pc:spChg chg="add mod">
          <ac:chgData name="" userId="3b99287881d56c4f" providerId="LiveId" clId="{DB9B387E-AD44-4089-BB4C-C4B7D0576759}" dt="2020-07-09T14:33:04.410" v="3668" actId="20577"/>
          <ac:spMkLst>
            <pc:docMk/>
            <pc:sldMk cId="2484102954" sldId="559"/>
            <ac:spMk id="9" creationId="{FB6A4259-8E9D-4497-85B5-42ABEB2BA7EF}"/>
          </ac:spMkLst>
        </pc:spChg>
        <pc:spChg chg="del">
          <ac:chgData name="" userId="3b99287881d56c4f" providerId="LiveId" clId="{DB9B387E-AD44-4089-BB4C-C4B7D0576759}" dt="2020-07-09T14:30:00.668" v="3588" actId="478"/>
          <ac:spMkLst>
            <pc:docMk/>
            <pc:sldMk cId="2484102954" sldId="559"/>
            <ac:spMk id="11" creationId="{D1F73D1B-03D1-BC42-963D-AD8AEB826208}"/>
          </ac:spMkLst>
        </pc:spChg>
      </pc:sldChg>
      <pc:sldChg chg="addSp delSp modSp add modAnim">
        <pc:chgData name="" userId="3b99287881d56c4f" providerId="LiveId" clId="{DB9B387E-AD44-4089-BB4C-C4B7D0576759}" dt="2020-07-09T22:14:27.605" v="4642" actId="207"/>
        <pc:sldMkLst>
          <pc:docMk/>
          <pc:sldMk cId="3734787371" sldId="561"/>
        </pc:sldMkLst>
        <pc:spChg chg="del">
          <ac:chgData name="" userId="3b99287881d56c4f" providerId="LiveId" clId="{DB9B387E-AD44-4089-BB4C-C4B7D0576759}" dt="2020-07-08T15:04:03.236" v="49" actId="478"/>
          <ac:spMkLst>
            <pc:docMk/>
            <pc:sldMk cId="3734787371" sldId="561"/>
            <ac:spMk id="2" creationId="{97FE4961-BF83-2149-AB64-1F1B8D267483}"/>
          </ac:spMkLst>
        </pc:spChg>
        <pc:spChg chg="add del mod">
          <ac:chgData name="" userId="3b99287881d56c4f" providerId="LiveId" clId="{DB9B387E-AD44-4089-BB4C-C4B7D0576759}" dt="2020-07-09T20:41:17.911" v="3821" actId="478"/>
          <ac:spMkLst>
            <pc:docMk/>
            <pc:sldMk cId="3734787371" sldId="561"/>
            <ac:spMk id="3" creationId="{1D5A1900-8D1D-4B4A-8980-97CCFFAA7512}"/>
          </ac:spMkLst>
        </pc:spChg>
        <pc:spChg chg="add mod">
          <ac:chgData name="" userId="3b99287881d56c4f" providerId="LiveId" clId="{DB9B387E-AD44-4089-BB4C-C4B7D0576759}" dt="2020-07-09T20:41:05.632" v="3819" actId="404"/>
          <ac:spMkLst>
            <pc:docMk/>
            <pc:sldMk cId="3734787371" sldId="561"/>
            <ac:spMk id="4" creationId="{0475B165-255C-4F31-9F29-9EC34299B755}"/>
          </ac:spMkLst>
        </pc:spChg>
        <pc:spChg chg="mod">
          <ac:chgData name="" userId="3b99287881d56c4f" providerId="LiveId" clId="{DB9B387E-AD44-4089-BB4C-C4B7D0576759}" dt="2020-07-09T03:15:48.543" v="2015" actId="113"/>
          <ac:spMkLst>
            <pc:docMk/>
            <pc:sldMk cId="3734787371" sldId="561"/>
            <ac:spMk id="5" creationId="{2FDC5812-9BDA-4344-97A6-8569986A66E3}"/>
          </ac:spMkLst>
        </pc:spChg>
        <pc:spChg chg="add mod">
          <ac:chgData name="" userId="3b99287881d56c4f" providerId="LiveId" clId="{DB9B387E-AD44-4089-BB4C-C4B7D0576759}" dt="2020-07-09T20:41:10.887" v="3820" actId="1076"/>
          <ac:spMkLst>
            <pc:docMk/>
            <pc:sldMk cId="3734787371" sldId="561"/>
            <ac:spMk id="6" creationId="{34C7429B-668F-4F25-A4D8-66AE773A682D}"/>
          </ac:spMkLst>
        </pc:spChg>
        <pc:spChg chg="del">
          <ac:chgData name="" userId="3b99287881d56c4f" providerId="LiveId" clId="{DB9B387E-AD44-4089-BB4C-C4B7D0576759}" dt="2020-07-08T15:04:00.663" v="48" actId="478"/>
          <ac:spMkLst>
            <pc:docMk/>
            <pc:sldMk cId="3734787371" sldId="561"/>
            <ac:spMk id="14" creationId="{997FFEE0-0D6E-1041-9429-28B5E23BAA32}"/>
          </ac:spMkLst>
        </pc:spChg>
        <pc:spChg chg="mod">
          <ac:chgData name="" userId="3b99287881d56c4f" providerId="LiveId" clId="{DB9B387E-AD44-4089-BB4C-C4B7D0576759}" dt="2020-07-09T03:02:19.740" v="1906" actId="14100"/>
          <ac:spMkLst>
            <pc:docMk/>
            <pc:sldMk cId="3734787371" sldId="561"/>
            <ac:spMk id="23" creationId="{85028D13-77F8-6E40-AEDD-5AF2B453766E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24" creationId="{1E7F8658-8FBE-1846-B274-89083400D2E2}"/>
          </ac:spMkLst>
        </pc:spChg>
        <pc:spChg chg="del">
          <ac:chgData name="" userId="3b99287881d56c4f" providerId="LiveId" clId="{DB9B387E-AD44-4089-BB4C-C4B7D0576759}" dt="2020-07-08T15:04:03.236" v="49" actId="478"/>
          <ac:spMkLst>
            <pc:docMk/>
            <pc:sldMk cId="3734787371" sldId="561"/>
            <ac:spMk id="25" creationId="{EB03796C-0B99-5946-B81F-BCD12575B8FD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26" creationId="{DD64AE9F-DB81-2F48-AACD-7166F67135DB}"/>
          </ac:spMkLst>
        </pc:spChg>
        <pc:spChg chg="del">
          <ac:chgData name="" userId="3b99287881d56c4f" providerId="LiveId" clId="{DB9B387E-AD44-4089-BB4C-C4B7D0576759}" dt="2020-07-08T15:04:03.236" v="49" actId="478"/>
          <ac:spMkLst>
            <pc:docMk/>
            <pc:sldMk cId="3734787371" sldId="561"/>
            <ac:spMk id="27" creationId="{9B864242-551D-744B-9FE6-FD00038D95AA}"/>
          </ac:spMkLst>
        </pc:spChg>
        <pc:spChg chg="del">
          <ac:chgData name="" userId="3b99287881d56c4f" providerId="LiveId" clId="{DB9B387E-AD44-4089-BB4C-C4B7D0576759}" dt="2020-07-08T15:04:03.236" v="49" actId="478"/>
          <ac:spMkLst>
            <pc:docMk/>
            <pc:sldMk cId="3734787371" sldId="561"/>
            <ac:spMk id="28" creationId="{2A5C7F78-FF57-294D-AE81-50097197EDC3}"/>
          </ac:spMkLst>
        </pc:spChg>
        <pc:spChg chg="del">
          <ac:chgData name="" userId="3b99287881d56c4f" providerId="LiveId" clId="{DB9B387E-AD44-4089-BB4C-C4B7D0576759}" dt="2020-07-08T15:04:03.236" v="49" actId="478"/>
          <ac:spMkLst>
            <pc:docMk/>
            <pc:sldMk cId="3734787371" sldId="561"/>
            <ac:spMk id="29" creationId="{C4781910-BB2E-6C45-8D44-1BD293E99A6A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30" creationId="{68070FD1-BFB4-0343-8205-674835FC217A}"/>
          </ac:spMkLst>
        </pc:spChg>
        <pc:spChg chg="mod">
          <ac:chgData name="" userId="3b99287881d56c4f" providerId="LiveId" clId="{DB9B387E-AD44-4089-BB4C-C4B7D0576759}" dt="2020-07-09T03:15:31.296" v="2007"/>
          <ac:spMkLst>
            <pc:docMk/>
            <pc:sldMk cId="3734787371" sldId="561"/>
            <ac:spMk id="31" creationId="{A7E04DB1-299C-F447-AE2A-FF5017842AD6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32" creationId="{7960FFE9-5380-5641-BEB1-FEEBB1EA746D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33" creationId="{3DDC01C7-9A37-D34B-BD98-4A4B81BE6888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34" creationId="{9943E8AB-4DDD-E641-A00E-A474D85EC3DC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35" creationId="{D7BB1B82-1144-E540-A418-E7D360DE75DE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36" creationId="{2447DE56-1F37-1B4D-9677-618582A3A084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37" creationId="{4FE4BF6A-F730-A747-8DAD-28B0B69D892F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38" creationId="{01A9F328-6404-C74D-87D1-8DB27E5AA41E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39" creationId="{F807FBE9-A6D3-8145-B5D0-62084184EDFA}"/>
          </ac:spMkLst>
        </pc:spChg>
        <pc:spChg chg="add mod">
          <ac:chgData name="" userId="3b99287881d56c4f" providerId="LiveId" clId="{DB9B387E-AD44-4089-BB4C-C4B7D0576759}" dt="2020-07-09T03:14:20.805" v="1998" actId="20577"/>
          <ac:spMkLst>
            <pc:docMk/>
            <pc:sldMk cId="3734787371" sldId="561"/>
            <ac:spMk id="40" creationId="{45A40B2D-F51B-4F8F-A71B-3855DC3C0F85}"/>
          </ac:spMkLst>
        </pc:spChg>
        <pc:spChg chg="add mod">
          <ac:chgData name="" userId="3b99287881d56c4f" providerId="LiveId" clId="{DB9B387E-AD44-4089-BB4C-C4B7D0576759}" dt="2020-07-09T20:42:34.370" v="3823" actId="20577"/>
          <ac:spMkLst>
            <pc:docMk/>
            <pc:sldMk cId="3734787371" sldId="561"/>
            <ac:spMk id="41" creationId="{ACF4ED3E-3840-479E-83F7-70F9C662DA1F}"/>
          </ac:spMkLst>
        </pc:spChg>
        <pc:spChg chg="add mod">
          <ac:chgData name="" userId="3b99287881d56c4f" providerId="LiveId" clId="{DB9B387E-AD44-4089-BB4C-C4B7D0576759}" dt="2020-07-09T22:14:19.962" v="4641" actId="207"/>
          <ac:spMkLst>
            <pc:docMk/>
            <pc:sldMk cId="3734787371" sldId="561"/>
            <ac:spMk id="42" creationId="{440AC184-1C44-44A7-97C9-8FDCA4C7A519}"/>
          </ac:spMkLst>
        </pc:spChg>
        <pc:spChg chg="add mod">
          <ac:chgData name="" userId="3b99287881d56c4f" providerId="LiveId" clId="{DB9B387E-AD44-4089-BB4C-C4B7D0576759}" dt="2020-07-09T03:14:30.925" v="2000" actId="1076"/>
          <ac:spMkLst>
            <pc:docMk/>
            <pc:sldMk cId="3734787371" sldId="561"/>
            <ac:spMk id="43" creationId="{29E1B244-825D-40F6-9150-D2F2A0C5D43C}"/>
          </ac:spMkLst>
        </pc:spChg>
        <pc:spChg chg="add mod">
          <ac:chgData name="" userId="3b99287881d56c4f" providerId="LiveId" clId="{DB9B387E-AD44-4089-BB4C-C4B7D0576759}" dt="2020-07-09T03:14:28.294" v="1999" actId="1076"/>
          <ac:spMkLst>
            <pc:docMk/>
            <pc:sldMk cId="3734787371" sldId="561"/>
            <ac:spMk id="44" creationId="{B03CD8FA-EFFA-434D-A565-A204B193028C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45" creationId="{6847DA26-E2EE-7D4B-929F-77C6B88519A3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46" creationId="{9D044D02-C03F-2E4E-9CE2-3F1F979F2456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47" creationId="{8376BF9F-23CB-644D-9585-5C3A6736DF4D}"/>
          </ac:spMkLst>
        </pc:spChg>
        <pc:spChg chg="del">
          <ac:chgData name="" userId="3b99287881d56c4f" providerId="LiveId" clId="{DB9B387E-AD44-4089-BB4C-C4B7D0576759}" dt="2020-07-08T15:03:59.444" v="47" actId="478"/>
          <ac:spMkLst>
            <pc:docMk/>
            <pc:sldMk cId="3734787371" sldId="561"/>
            <ac:spMk id="48" creationId="{F11EC619-90BE-F54C-B4C6-9860142E63FC}"/>
          </ac:spMkLst>
        </pc:spChg>
        <pc:spChg chg="add mod">
          <ac:chgData name="" userId="3b99287881d56c4f" providerId="LiveId" clId="{DB9B387E-AD44-4089-BB4C-C4B7D0576759}" dt="2020-07-09T22:14:27.605" v="4642" actId="207"/>
          <ac:spMkLst>
            <pc:docMk/>
            <pc:sldMk cId="3734787371" sldId="561"/>
            <ac:spMk id="49" creationId="{35D62190-97E1-4B07-9CB1-B3C09865E6F1}"/>
          </ac:spMkLst>
        </pc:spChg>
        <pc:spChg chg="mod">
          <ac:chgData name="" userId="3b99287881d56c4f" providerId="LiveId" clId="{DB9B387E-AD44-4089-BB4C-C4B7D0576759}" dt="2020-07-09T14:27:54.344" v="3527" actId="20577"/>
          <ac:spMkLst>
            <pc:docMk/>
            <pc:sldMk cId="3734787371" sldId="561"/>
            <ac:spMk id="52" creationId="{B3B2E12F-A138-9B4E-B809-131A4100C2C9}"/>
          </ac:spMkLst>
        </pc:spChg>
      </pc:sldChg>
      <pc:sldChg chg="addSp delSp modSp add modAnim modNotesTx">
        <pc:chgData name="" userId="3b99287881d56c4f" providerId="LiveId" clId="{DB9B387E-AD44-4089-BB4C-C4B7D0576759}" dt="2020-07-09T14:28:11.312" v="3535" actId="20577"/>
        <pc:sldMkLst>
          <pc:docMk/>
          <pc:sldMk cId="2382488593" sldId="562"/>
        </pc:sldMkLst>
        <pc:spChg chg="mod">
          <ac:chgData name="" userId="3b99287881d56c4f" providerId="LiveId" clId="{DB9B387E-AD44-4089-BB4C-C4B7D0576759}" dt="2020-07-08T23:08:50.830" v="330" actId="164"/>
          <ac:spMkLst>
            <pc:docMk/>
            <pc:sldMk cId="2382488593" sldId="562"/>
            <ac:spMk id="2" creationId="{746FCAF5-A2C5-421C-B799-F8FA5AA68F59}"/>
          </ac:spMkLst>
        </pc:spChg>
        <pc:spChg chg="mod">
          <ac:chgData name="" userId="3b99287881d56c4f" providerId="LiveId" clId="{DB9B387E-AD44-4089-BB4C-C4B7D0576759}" dt="2020-07-08T23:08:50.830" v="330" actId="164"/>
          <ac:spMkLst>
            <pc:docMk/>
            <pc:sldMk cId="2382488593" sldId="562"/>
            <ac:spMk id="3" creationId="{A041DED5-97FE-4076-AD0E-0A6E5C6BAD74}"/>
          </ac:spMkLst>
        </pc:spChg>
        <pc:spChg chg="mod">
          <ac:chgData name="" userId="3b99287881d56c4f" providerId="LiveId" clId="{DB9B387E-AD44-4089-BB4C-C4B7D0576759}" dt="2020-07-08T23:08:36.427" v="328" actId="164"/>
          <ac:spMkLst>
            <pc:docMk/>
            <pc:sldMk cId="2382488593" sldId="562"/>
            <ac:spMk id="4" creationId="{69BA79BF-6812-420F-BBB5-1149027DD467}"/>
          </ac:spMkLst>
        </pc:spChg>
        <pc:spChg chg="mod">
          <ac:chgData name="" userId="3b99287881d56c4f" providerId="LiveId" clId="{DB9B387E-AD44-4089-BB4C-C4B7D0576759}" dt="2020-07-08T23:08:18.134" v="323" actId="20577"/>
          <ac:spMkLst>
            <pc:docMk/>
            <pc:sldMk cId="2382488593" sldId="562"/>
            <ac:spMk id="5" creationId="{2FDC5812-9BDA-4344-97A6-8569986A66E3}"/>
          </ac:spMkLst>
        </pc:spChg>
        <pc:spChg chg="del">
          <ac:chgData name="" userId="3b99287881d56c4f" providerId="LiveId" clId="{DB9B387E-AD44-4089-BB4C-C4B7D0576759}" dt="2020-07-08T23:08:28.831" v="324" actId="478"/>
          <ac:spMkLst>
            <pc:docMk/>
            <pc:sldMk cId="2382488593" sldId="562"/>
            <ac:spMk id="6" creationId="{1377FFD8-CAD1-4623-84BF-BB8070C4CA83}"/>
          </ac:spMkLst>
        </pc:spChg>
        <pc:spChg chg="mod">
          <ac:chgData name="" userId="3b99287881d56c4f" providerId="LiveId" clId="{DB9B387E-AD44-4089-BB4C-C4B7D0576759}" dt="2020-07-08T23:08:50.830" v="330" actId="164"/>
          <ac:spMkLst>
            <pc:docMk/>
            <pc:sldMk cId="2382488593" sldId="562"/>
            <ac:spMk id="7" creationId="{9F7E8F63-3A49-415A-9611-1CB1425AE363}"/>
          </ac:spMkLst>
        </pc:spChg>
        <pc:spChg chg="mod">
          <ac:chgData name="" userId="3b99287881d56c4f" providerId="LiveId" clId="{DB9B387E-AD44-4089-BB4C-C4B7D0576759}" dt="2020-07-08T23:08:50.830" v="330" actId="164"/>
          <ac:spMkLst>
            <pc:docMk/>
            <pc:sldMk cId="2382488593" sldId="562"/>
            <ac:spMk id="9" creationId="{C75B0375-9238-43BE-96E4-031A68E1BBAB}"/>
          </ac:spMkLst>
        </pc:spChg>
        <pc:spChg chg="mod">
          <ac:chgData name="" userId="3b99287881d56c4f" providerId="LiveId" clId="{DB9B387E-AD44-4089-BB4C-C4B7D0576759}" dt="2020-07-08T23:08:36.427" v="328" actId="164"/>
          <ac:spMkLst>
            <pc:docMk/>
            <pc:sldMk cId="2382488593" sldId="562"/>
            <ac:spMk id="10" creationId="{CBE617C7-36F7-4A9E-85F9-C73711903C5F}"/>
          </ac:spMkLst>
        </pc:spChg>
        <pc:spChg chg="mod">
          <ac:chgData name="" userId="3b99287881d56c4f" providerId="LiveId" clId="{DB9B387E-AD44-4089-BB4C-C4B7D0576759}" dt="2020-07-08T23:08:36.427" v="328" actId="164"/>
          <ac:spMkLst>
            <pc:docMk/>
            <pc:sldMk cId="2382488593" sldId="562"/>
            <ac:spMk id="11" creationId="{35A61DCE-D263-47CF-8997-8DB2A1E96CFD}"/>
          </ac:spMkLst>
        </pc:spChg>
        <pc:spChg chg="del">
          <ac:chgData name="" userId="3b99287881d56c4f" providerId="LiveId" clId="{DB9B387E-AD44-4089-BB4C-C4B7D0576759}" dt="2020-07-08T23:08:30.201" v="325" actId="478"/>
          <ac:spMkLst>
            <pc:docMk/>
            <pc:sldMk cId="2382488593" sldId="562"/>
            <ac:spMk id="12" creationId="{98D40F2B-5EE2-43E7-9FF1-4C9724C15BA1}"/>
          </ac:spMkLst>
        </pc:spChg>
        <pc:spChg chg="mod">
          <ac:chgData name="" userId="3b99287881d56c4f" providerId="LiveId" clId="{DB9B387E-AD44-4089-BB4C-C4B7D0576759}" dt="2020-07-08T23:08:36.427" v="328" actId="164"/>
          <ac:spMkLst>
            <pc:docMk/>
            <pc:sldMk cId="2382488593" sldId="562"/>
            <ac:spMk id="13" creationId="{1E3B0484-962D-40D9-BF84-DAAB8C4FC877}"/>
          </ac:spMkLst>
        </pc:spChg>
        <pc:spChg chg="add del mod">
          <ac:chgData name="" userId="3b99287881d56c4f" providerId="LiveId" clId="{DB9B387E-AD44-4089-BB4C-C4B7D0576759}" dt="2020-07-08T23:48:53.654" v="537" actId="478"/>
          <ac:spMkLst>
            <pc:docMk/>
            <pc:sldMk cId="2382488593" sldId="562"/>
            <ac:spMk id="21" creationId="{C10CBB75-722C-4E0B-AC24-9DF09EFAA1B9}"/>
          </ac:spMkLst>
        </pc:spChg>
        <pc:spChg chg="add del mod">
          <ac:chgData name="" userId="3b99287881d56c4f" providerId="LiveId" clId="{DB9B387E-AD44-4089-BB4C-C4B7D0576759}" dt="2020-07-08T23:25:44.852" v="387" actId="478"/>
          <ac:spMkLst>
            <pc:docMk/>
            <pc:sldMk cId="2382488593" sldId="562"/>
            <ac:spMk id="22" creationId="{C4F2DE07-AF23-4AAF-BD76-753A4B5FAC4A}"/>
          </ac:spMkLst>
        </pc:spChg>
        <pc:spChg chg="add del mod">
          <ac:chgData name="" userId="3b99287881d56c4f" providerId="LiveId" clId="{DB9B387E-AD44-4089-BB4C-C4B7D0576759}" dt="2020-07-08T23:46:58.265" v="502" actId="478"/>
          <ac:spMkLst>
            <pc:docMk/>
            <pc:sldMk cId="2382488593" sldId="562"/>
            <ac:spMk id="23" creationId="{E56EAC2B-6A82-4E6F-B551-5A1D78456EFD}"/>
          </ac:spMkLst>
        </pc:spChg>
        <pc:spChg chg="add del mod">
          <ac:chgData name="" userId="3b99287881d56c4f" providerId="LiveId" clId="{DB9B387E-AD44-4089-BB4C-C4B7D0576759}" dt="2020-07-08T23:27:00.201" v="413" actId="478"/>
          <ac:spMkLst>
            <pc:docMk/>
            <pc:sldMk cId="2382488593" sldId="562"/>
            <ac:spMk id="24" creationId="{4049BCBC-6839-4C29-8BCA-5C0352200F04}"/>
          </ac:spMkLst>
        </pc:spChg>
        <pc:spChg chg="add del mod">
          <ac:chgData name="" userId="3b99287881d56c4f" providerId="LiveId" clId="{DB9B387E-AD44-4089-BB4C-C4B7D0576759}" dt="2020-07-08T23:26:01.415" v="398" actId="478"/>
          <ac:spMkLst>
            <pc:docMk/>
            <pc:sldMk cId="2382488593" sldId="562"/>
            <ac:spMk id="25" creationId="{4291A79D-226D-4A6C-8145-8E0FDC536383}"/>
          </ac:spMkLst>
        </pc:spChg>
        <pc:spChg chg="add del mod">
          <ac:chgData name="" userId="3b99287881d56c4f" providerId="LiveId" clId="{DB9B387E-AD44-4089-BB4C-C4B7D0576759}" dt="2020-07-08T23:27:00.758" v="414" actId="478"/>
          <ac:spMkLst>
            <pc:docMk/>
            <pc:sldMk cId="2382488593" sldId="562"/>
            <ac:spMk id="26" creationId="{0B6E0DF9-E5DF-492F-805E-D942B5802CED}"/>
          </ac:spMkLst>
        </pc:spChg>
        <pc:spChg chg="add del mod">
          <ac:chgData name="" userId="3b99287881d56c4f" providerId="LiveId" clId="{DB9B387E-AD44-4089-BB4C-C4B7D0576759}" dt="2020-07-08T23:27:06.051" v="418" actId="478"/>
          <ac:spMkLst>
            <pc:docMk/>
            <pc:sldMk cId="2382488593" sldId="562"/>
            <ac:spMk id="27" creationId="{DD28D399-FDCB-4DC5-89D3-17372BE8E6D8}"/>
          </ac:spMkLst>
        </pc:spChg>
        <pc:spChg chg="add del mod">
          <ac:chgData name="" userId="3b99287881d56c4f" providerId="LiveId" clId="{DB9B387E-AD44-4089-BB4C-C4B7D0576759}" dt="2020-07-08T23:27:01.479" v="415" actId="478"/>
          <ac:spMkLst>
            <pc:docMk/>
            <pc:sldMk cId="2382488593" sldId="562"/>
            <ac:spMk id="29" creationId="{2C2B3528-44B3-40EC-BE82-3DF1CB0AEE51}"/>
          </ac:spMkLst>
        </pc:spChg>
        <pc:spChg chg="add del mod">
          <ac:chgData name="" userId="3b99287881d56c4f" providerId="LiveId" clId="{DB9B387E-AD44-4089-BB4C-C4B7D0576759}" dt="2020-07-08T23:27:01.972" v="416" actId="478"/>
          <ac:spMkLst>
            <pc:docMk/>
            <pc:sldMk cId="2382488593" sldId="562"/>
            <ac:spMk id="30" creationId="{FAE43C96-7E85-4C54-B829-EE65AB528E97}"/>
          </ac:spMkLst>
        </pc:spChg>
        <pc:spChg chg="add del mod">
          <ac:chgData name="" userId="3b99287881d56c4f" providerId="LiveId" clId="{DB9B387E-AD44-4089-BB4C-C4B7D0576759}" dt="2020-07-08T23:27:02.615" v="417" actId="478"/>
          <ac:spMkLst>
            <pc:docMk/>
            <pc:sldMk cId="2382488593" sldId="562"/>
            <ac:spMk id="31" creationId="{380A04A8-B94B-449D-A7CB-7F1B32053E3B}"/>
          </ac:spMkLst>
        </pc:spChg>
        <pc:spChg chg="add del mod">
          <ac:chgData name="" userId="3b99287881d56c4f" providerId="LiveId" clId="{DB9B387E-AD44-4089-BB4C-C4B7D0576759}" dt="2020-07-08T23:27:08.326" v="419" actId="478"/>
          <ac:spMkLst>
            <pc:docMk/>
            <pc:sldMk cId="2382488593" sldId="562"/>
            <ac:spMk id="32" creationId="{C150FC13-BA4E-4D2C-9935-0CEBC3B648EF}"/>
          </ac:spMkLst>
        </pc:spChg>
        <pc:spChg chg="add del mod">
          <ac:chgData name="" userId="3b99287881d56c4f" providerId="LiveId" clId="{DB9B387E-AD44-4089-BB4C-C4B7D0576759}" dt="2020-07-08T23:26:13.380" v="403" actId="478"/>
          <ac:spMkLst>
            <pc:docMk/>
            <pc:sldMk cId="2382488593" sldId="562"/>
            <ac:spMk id="33" creationId="{43BDC28C-C079-4F69-9ABD-FEFECBA0A32C}"/>
          </ac:spMkLst>
        </pc:spChg>
        <pc:spChg chg="add del mod">
          <ac:chgData name="" userId="3b99287881d56c4f" providerId="LiveId" clId="{DB9B387E-AD44-4089-BB4C-C4B7D0576759}" dt="2020-07-08T23:26:13.946" v="404" actId="478"/>
          <ac:spMkLst>
            <pc:docMk/>
            <pc:sldMk cId="2382488593" sldId="562"/>
            <ac:spMk id="34" creationId="{CA788477-BCFC-4E20-AD03-DACC2DDD4AF9}"/>
          </ac:spMkLst>
        </pc:spChg>
        <pc:spChg chg="add del mod">
          <ac:chgData name="" userId="3b99287881d56c4f" providerId="LiveId" clId="{DB9B387E-AD44-4089-BB4C-C4B7D0576759}" dt="2020-07-08T23:26:14.781" v="405" actId="478"/>
          <ac:spMkLst>
            <pc:docMk/>
            <pc:sldMk cId="2382488593" sldId="562"/>
            <ac:spMk id="35" creationId="{88D88861-1E81-4DD0-A8D9-0C0A64B428F7}"/>
          </ac:spMkLst>
        </pc:spChg>
        <pc:spChg chg="add del mod">
          <ac:chgData name="" userId="3b99287881d56c4f" providerId="LiveId" clId="{DB9B387E-AD44-4089-BB4C-C4B7D0576759}" dt="2020-07-08T23:26:15.367" v="406" actId="478"/>
          <ac:spMkLst>
            <pc:docMk/>
            <pc:sldMk cId="2382488593" sldId="562"/>
            <ac:spMk id="36" creationId="{05D1D970-E267-461E-A942-AF8A820A3DF3}"/>
          </ac:spMkLst>
        </pc:spChg>
        <pc:spChg chg="add del mod">
          <ac:chgData name="" userId="3b99287881d56c4f" providerId="LiveId" clId="{DB9B387E-AD44-4089-BB4C-C4B7D0576759}" dt="2020-07-08T23:26:16.211" v="407" actId="478"/>
          <ac:spMkLst>
            <pc:docMk/>
            <pc:sldMk cId="2382488593" sldId="562"/>
            <ac:spMk id="37" creationId="{957E4E0C-4970-4A93-A393-DCA4727D9C9D}"/>
          </ac:spMkLst>
        </pc:spChg>
        <pc:spChg chg="add del mod">
          <ac:chgData name="" userId="3b99287881d56c4f" providerId="LiveId" clId="{DB9B387E-AD44-4089-BB4C-C4B7D0576759}" dt="2020-07-08T23:26:16.763" v="408" actId="478"/>
          <ac:spMkLst>
            <pc:docMk/>
            <pc:sldMk cId="2382488593" sldId="562"/>
            <ac:spMk id="38" creationId="{1F9CD209-B91D-4E3A-892A-A287981835B0}"/>
          </ac:spMkLst>
        </pc:spChg>
        <pc:spChg chg="add del mod">
          <ac:chgData name="" userId="3b99287881d56c4f" providerId="LiveId" clId="{DB9B387E-AD44-4089-BB4C-C4B7D0576759}" dt="2020-07-08T23:26:18.068" v="409" actId="478"/>
          <ac:spMkLst>
            <pc:docMk/>
            <pc:sldMk cId="2382488593" sldId="562"/>
            <ac:spMk id="39" creationId="{88429692-8EC0-47CA-BBAB-9A0D0AA1D90D}"/>
          </ac:spMkLst>
        </pc:spChg>
        <pc:spChg chg="add del mod">
          <ac:chgData name="" userId="3b99287881d56c4f" providerId="LiveId" clId="{DB9B387E-AD44-4089-BB4C-C4B7D0576759}" dt="2020-07-08T23:26:18.595" v="410" actId="478"/>
          <ac:spMkLst>
            <pc:docMk/>
            <pc:sldMk cId="2382488593" sldId="562"/>
            <ac:spMk id="40" creationId="{9DFFF312-1217-4E5E-B82D-C36984C184B7}"/>
          </ac:spMkLst>
        </pc:spChg>
        <pc:spChg chg="add del mod">
          <ac:chgData name="" userId="3b99287881d56c4f" providerId="LiveId" clId="{DB9B387E-AD44-4089-BB4C-C4B7D0576759}" dt="2020-07-08T23:25:59.585" v="397" actId="478"/>
          <ac:spMkLst>
            <pc:docMk/>
            <pc:sldMk cId="2382488593" sldId="562"/>
            <ac:spMk id="41" creationId="{DF0429C7-287E-4DB8-B893-0064F3CCDBD7}"/>
          </ac:spMkLst>
        </pc:spChg>
        <pc:spChg chg="add del mod">
          <ac:chgData name="" userId="3b99287881d56c4f" providerId="LiveId" clId="{DB9B387E-AD44-4089-BB4C-C4B7D0576759}" dt="2020-07-08T23:25:59" v="396" actId="478"/>
          <ac:spMkLst>
            <pc:docMk/>
            <pc:sldMk cId="2382488593" sldId="562"/>
            <ac:spMk id="42" creationId="{DE5D4809-858F-4CE7-B643-7F90D8BEB81C}"/>
          </ac:spMkLst>
        </pc:spChg>
        <pc:spChg chg="add del mod">
          <ac:chgData name="" userId="3b99287881d56c4f" providerId="LiveId" clId="{DB9B387E-AD44-4089-BB4C-C4B7D0576759}" dt="2020-07-08T23:25:58.226" v="395" actId="478"/>
          <ac:spMkLst>
            <pc:docMk/>
            <pc:sldMk cId="2382488593" sldId="562"/>
            <ac:spMk id="43" creationId="{B47DD09E-2679-48B0-8868-F198DCF3DE0D}"/>
          </ac:spMkLst>
        </pc:spChg>
        <pc:spChg chg="add del mod">
          <ac:chgData name="" userId="3b99287881d56c4f" providerId="LiveId" clId="{DB9B387E-AD44-4089-BB4C-C4B7D0576759}" dt="2020-07-08T23:27:06.051" v="418" actId="478"/>
          <ac:spMkLst>
            <pc:docMk/>
            <pc:sldMk cId="2382488593" sldId="562"/>
            <ac:spMk id="44" creationId="{17E4C7EF-B2A4-436E-A083-E1A8D18E0537}"/>
          </ac:spMkLst>
        </pc:spChg>
        <pc:spChg chg="add del mod">
          <ac:chgData name="" userId="3b99287881d56c4f" providerId="LiveId" clId="{DB9B387E-AD44-4089-BB4C-C4B7D0576759}" dt="2020-07-08T23:27:06.051" v="418" actId="478"/>
          <ac:spMkLst>
            <pc:docMk/>
            <pc:sldMk cId="2382488593" sldId="562"/>
            <ac:spMk id="45" creationId="{9DCE5747-2F1F-4427-961D-1ED967846060}"/>
          </ac:spMkLst>
        </pc:spChg>
        <pc:spChg chg="add del mod">
          <ac:chgData name="" userId="3b99287881d56c4f" providerId="LiveId" clId="{DB9B387E-AD44-4089-BB4C-C4B7D0576759}" dt="2020-07-08T23:27:06.051" v="418" actId="478"/>
          <ac:spMkLst>
            <pc:docMk/>
            <pc:sldMk cId="2382488593" sldId="562"/>
            <ac:spMk id="46" creationId="{197D19AE-2B3A-4168-A1CB-5AA996BE58AB}"/>
          </ac:spMkLst>
        </pc:spChg>
        <pc:spChg chg="add del mod">
          <ac:chgData name="" userId="3b99287881d56c4f" providerId="LiveId" clId="{DB9B387E-AD44-4089-BB4C-C4B7D0576759}" dt="2020-07-08T23:25:41.758" v="386" actId="478"/>
          <ac:spMkLst>
            <pc:docMk/>
            <pc:sldMk cId="2382488593" sldId="562"/>
            <ac:spMk id="61" creationId="{3CF99D87-0A1E-4977-8463-10D3368E2A9B}"/>
          </ac:spMkLst>
        </pc:spChg>
        <pc:spChg chg="add del mod">
          <ac:chgData name="" userId="3b99287881d56c4f" providerId="LiveId" clId="{DB9B387E-AD44-4089-BB4C-C4B7D0576759}" dt="2020-07-08T23:25:39.108" v="385" actId="478"/>
          <ac:spMkLst>
            <pc:docMk/>
            <pc:sldMk cId="2382488593" sldId="562"/>
            <ac:spMk id="62" creationId="{26945C7D-8DF7-45A1-A071-14239D05796A}"/>
          </ac:spMkLst>
        </pc:spChg>
        <pc:spChg chg="mod">
          <ac:chgData name="" userId="3b99287881d56c4f" providerId="LiveId" clId="{DB9B387E-AD44-4089-BB4C-C4B7D0576759}" dt="2020-07-09T14:28:11.312" v="3535" actId="20577"/>
          <ac:spMkLst>
            <pc:docMk/>
            <pc:sldMk cId="2382488593" sldId="562"/>
            <ac:spMk id="64" creationId="{5458CF73-40D4-7F49-9409-22B2FBEF4306}"/>
          </ac:spMkLst>
        </pc:spChg>
        <pc:spChg chg="add del mod">
          <ac:chgData name="" userId="3b99287881d56c4f" providerId="LiveId" clId="{DB9B387E-AD44-4089-BB4C-C4B7D0576759}" dt="2020-07-08T23:47:14.262" v="505" actId="478"/>
          <ac:spMkLst>
            <pc:docMk/>
            <pc:sldMk cId="2382488593" sldId="562"/>
            <ac:spMk id="65" creationId="{5DC78673-792A-47FA-BE83-1757B99B56E5}"/>
          </ac:spMkLst>
        </pc:spChg>
        <pc:spChg chg="add del mod">
          <ac:chgData name="" userId="3b99287881d56c4f" providerId="LiveId" clId="{DB9B387E-AD44-4089-BB4C-C4B7D0576759}" dt="2020-07-08T23:27:06.051" v="418" actId="478"/>
          <ac:spMkLst>
            <pc:docMk/>
            <pc:sldMk cId="2382488593" sldId="562"/>
            <ac:spMk id="66" creationId="{88BCF556-84C3-478A-9DD3-6F700FFDA042}"/>
          </ac:spMkLst>
        </pc:spChg>
        <pc:spChg chg="add del mod">
          <ac:chgData name="" userId="3b99287881d56c4f" providerId="LiveId" clId="{DB9B387E-AD44-4089-BB4C-C4B7D0576759}" dt="2020-07-08T23:25:26.374" v="382" actId="478"/>
          <ac:spMkLst>
            <pc:docMk/>
            <pc:sldMk cId="2382488593" sldId="562"/>
            <ac:spMk id="67" creationId="{A5612320-2DC7-4AE0-83BE-FC616FA017A1}"/>
          </ac:spMkLst>
        </pc:spChg>
        <pc:spChg chg="add del mod">
          <ac:chgData name="" userId="3b99287881d56c4f" providerId="LiveId" clId="{DB9B387E-AD44-4089-BB4C-C4B7D0576759}" dt="2020-07-08T23:27:06.051" v="418" actId="478"/>
          <ac:spMkLst>
            <pc:docMk/>
            <pc:sldMk cId="2382488593" sldId="562"/>
            <ac:spMk id="68" creationId="{11AFD17E-2DF8-42C1-8874-E133146D1B3F}"/>
          </ac:spMkLst>
        </pc:spChg>
        <pc:spChg chg="add del mod">
          <ac:chgData name="" userId="3b99287881d56c4f" providerId="LiveId" clId="{DB9B387E-AD44-4089-BB4C-C4B7D0576759}" dt="2020-07-08T23:25:29.148" v="383" actId="478"/>
          <ac:spMkLst>
            <pc:docMk/>
            <pc:sldMk cId="2382488593" sldId="562"/>
            <ac:spMk id="69" creationId="{B1D3B7CC-DB9D-4CF8-839C-5A0B25372A55}"/>
          </ac:spMkLst>
        </pc:spChg>
        <pc:spChg chg="add del mod">
          <ac:chgData name="" userId="3b99287881d56c4f" providerId="LiveId" clId="{DB9B387E-AD44-4089-BB4C-C4B7D0576759}" dt="2020-07-08T23:25:31.076" v="384" actId="478"/>
          <ac:spMkLst>
            <pc:docMk/>
            <pc:sldMk cId="2382488593" sldId="562"/>
            <ac:spMk id="70" creationId="{C49901E6-7B6C-4BA4-BD0B-2352C09C7239}"/>
          </ac:spMkLst>
        </pc:spChg>
        <pc:spChg chg="add mod">
          <ac:chgData name="" userId="3b99287881d56c4f" providerId="LiveId" clId="{DB9B387E-AD44-4089-BB4C-C4B7D0576759}" dt="2020-07-09T00:15:06.956" v="664" actId="207"/>
          <ac:spMkLst>
            <pc:docMk/>
            <pc:sldMk cId="2382488593" sldId="562"/>
            <ac:spMk id="71" creationId="{5874DA13-414B-428E-B5D3-1036B63FA98B}"/>
          </ac:spMkLst>
        </pc:spChg>
        <pc:spChg chg="add del mod">
          <ac:chgData name="" userId="3b99287881d56c4f" providerId="LiveId" clId="{DB9B387E-AD44-4089-BB4C-C4B7D0576759}" dt="2020-07-08T23:48:34.371" v="532"/>
          <ac:spMkLst>
            <pc:docMk/>
            <pc:sldMk cId="2382488593" sldId="562"/>
            <ac:spMk id="80" creationId="{0A10946F-3F5D-4AB6-B09F-8727C01DBFBE}"/>
          </ac:spMkLst>
        </pc:spChg>
        <pc:spChg chg="add del mod">
          <ac:chgData name="" userId="3b99287881d56c4f" providerId="LiveId" clId="{DB9B387E-AD44-4089-BB4C-C4B7D0576759}" dt="2020-07-08T23:48:34.370" v="530" actId="478"/>
          <ac:spMkLst>
            <pc:docMk/>
            <pc:sldMk cId="2382488593" sldId="562"/>
            <ac:spMk id="84" creationId="{C261DDC8-AF93-402C-9719-C27DEAE669CA}"/>
          </ac:spMkLst>
        </pc:spChg>
        <pc:spChg chg="add mod ord">
          <ac:chgData name="" userId="3b99287881d56c4f" providerId="LiveId" clId="{DB9B387E-AD44-4089-BB4C-C4B7D0576759}" dt="2020-07-09T00:02:28.060" v="599" actId="14100"/>
          <ac:spMkLst>
            <pc:docMk/>
            <pc:sldMk cId="2382488593" sldId="562"/>
            <ac:spMk id="85" creationId="{5E7DA8AE-FD0E-4B75-8AF8-85992D0A25B1}"/>
          </ac:spMkLst>
        </pc:spChg>
        <pc:spChg chg="add del mod">
          <ac:chgData name="" userId="3b99287881d56c4f" providerId="LiveId" clId="{DB9B387E-AD44-4089-BB4C-C4B7D0576759}" dt="2020-07-08T23:47:00.706" v="503" actId="478"/>
          <ac:spMkLst>
            <pc:docMk/>
            <pc:sldMk cId="2382488593" sldId="562"/>
            <ac:spMk id="87" creationId="{A3E386FD-73B6-42B8-A91E-61D76EEDAADB}"/>
          </ac:spMkLst>
        </pc:spChg>
        <pc:spChg chg="add mod">
          <ac:chgData name="" userId="3b99287881d56c4f" providerId="LiveId" clId="{DB9B387E-AD44-4089-BB4C-C4B7D0576759}" dt="2020-07-09T00:15:26.516" v="672" actId="113"/>
          <ac:spMkLst>
            <pc:docMk/>
            <pc:sldMk cId="2382488593" sldId="562"/>
            <ac:spMk id="89" creationId="{F4B8B3A8-AC6D-4ECC-9C7A-2C9E8E31A55A}"/>
          </ac:spMkLst>
        </pc:spChg>
        <pc:spChg chg="add del mod">
          <ac:chgData name="" userId="3b99287881d56c4f" providerId="LiveId" clId="{DB9B387E-AD44-4089-BB4C-C4B7D0576759}" dt="2020-07-08T23:56:08.178" v="563"/>
          <ac:spMkLst>
            <pc:docMk/>
            <pc:sldMk cId="2382488593" sldId="562"/>
            <ac:spMk id="90" creationId="{792F07F3-0832-4E64-841E-55474326D710}"/>
          </ac:spMkLst>
        </pc:spChg>
        <pc:spChg chg="add mod">
          <ac:chgData name="" userId="3b99287881d56c4f" providerId="LiveId" clId="{DB9B387E-AD44-4089-BB4C-C4B7D0576759}" dt="2020-07-09T00:17:01.959" v="677" actId="13822"/>
          <ac:spMkLst>
            <pc:docMk/>
            <pc:sldMk cId="2382488593" sldId="562"/>
            <ac:spMk id="92" creationId="{7506098C-8E1F-43DD-AF80-9184525FED37}"/>
          </ac:spMkLst>
        </pc:spChg>
        <pc:spChg chg="add mod">
          <ac:chgData name="" userId="3b99287881d56c4f" providerId="LiveId" clId="{DB9B387E-AD44-4089-BB4C-C4B7D0576759}" dt="2020-07-09T00:17:08.447" v="678" actId="13822"/>
          <ac:spMkLst>
            <pc:docMk/>
            <pc:sldMk cId="2382488593" sldId="562"/>
            <ac:spMk id="93" creationId="{3FF7005D-88AE-4919-BB39-8A421BC93614}"/>
          </ac:spMkLst>
        </pc:spChg>
        <pc:spChg chg="add del mod">
          <ac:chgData name="" userId="3b99287881d56c4f" providerId="LiveId" clId="{DB9B387E-AD44-4089-BB4C-C4B7D0576759}" dt="2020-07-09T00:19:30.437" v="700"/>
          <ac:spMkLst>
            <pc:docMk/>
            <pc:sldMk cId="2382488593" sldId="562"/>
            <ac:spMk id="101" creationId="{6D8B5773-5463-46D7-85E0-0EEAD52D8142}"/>
          </ac:spMkLst>
        </pc:spChg>
        <pc:spChg chg="add mod">
          <ac:chgData name="" userId="3b99287881d56c4f" providerId="LiveId" clId="{DB9B387E-AD44-4089-BB4C-C4B7D0576759}" dt="2020-07-09T00:12:42.835" v="648" actId="1076"/>
          <ac:spMkLst>
            <pc:docMk/>
            <pc:sldMk cId="2382488593" sldId="562"/>
            <ac:spMk id="102" creationId="{0C563039-1175-4E38-AB07-C3CF0082FC34}"/>
          </ac:spMkLst>
        </pc:spChg>
        <pc:spChg chg="add mod">
          <ac:chgData name="" userId="3b99287881d56c4f" providerId="LiveId" clId="{DB9B387E-AD44-4089-BB4C-C4B7D0576759}" dt="2020-07-09T00:19:24.283" v="697" actId="1076"/>
          <ac:spMkLst>
            <pc:docMk/>
            <pc:sldMk cId="2382488593" sldId="562"/>
            <ac:spMk id="103" creationId="{273FDC6A-E9C9-4EEB-A47E-4B097E5D6DDE}"/>
          </ac:spMkLst>
        </pc:spChg>
        <pc:spChg chg="add mod">
          <ac:chgData name="" userId="3b99287881d56c4f" providerId="LiveId" clId="{DB9B387E-AD44-4089-BB4C-C4B7D0576759}" dt="2020-07-09T00:15:21.412" v="671" actId="1076"/>
          <ac:spMkLst>
            <pc:docMk/>
            <pc:sldMk cId="2382488593" sldId="562"/>
            <ac:spMk id="104" creationId="{48499FE1-F56E-4D98-A30F-2524340D95E0}"/>
          </ac:spMkLst>
        </pc:spChg>
        <pc:spChg chg="add mod">
          <ac:chgData name="" userId="3b99287881d56c4f" providerId="LiveId" clId="{DB9B387E-AD44-4089-BB4C-C4B7D0576759}" dt="2020-07-09T00:19:29.924" v="698" actId="1076"/>
          <ac:spMkLst>
            <pc:docMk/>
            <pc:sldMk cId="2382488593" sldId="562"/>
            <ac:spMk id="105" creationId="{A61FD549-8460-4ED8-9DB4-F4640EBE4CCC}"/>
          </ac:spMkLst>
        </pc:spChg>
        <pc:spChg chg="add mod">
          <ac:chgData name="" userId="3b99287881d56c4f" providerId="LiveId" clId="{DB9B387E-AD44-4089-BB4C-C4B7D0576759}" dt="2020-07-09T00:20:40.220" v="708" actId="1076"/>
          <ac:spMkLst>
            <pc:docMk/>
            <pc:sldMk cId="2382488593" sldId="562"/>
            <ac:spMk id="106" creationId="{CE81134A-B23A-4DEC-8375-5B501595DE0A}"/>
          </ac:spMkLst>
        </pc:spChg>
        <pc:spChg chg="add mod">
          <ac:chgData name="" userId="3b99287881d56c4f" providerId="LiveId" clId="{DB9B387E-AD44-4089-BB4C-C4B7D0576759}" dt="2020-07-09T00:20:51.963" v="713" actId="1076"/>
          <ac:spMkLst>
            <pc:docMk/>
            <pc:sldMk cId="2382488593" sldId="562"/>
            <ac:spMk id="107" creationId="{23942CFA-35E3-4386-9891-97AAD02AAAC8}"/>
          </ac:spMkLst>
        </pc:spChg>
        <pc:grpChg chg="add del mod">
          <ac:chgData name="" userId="3b99287881d56c4f" providerId="LiveId" clId="{DB9B387E-AD44-4089-BB4C-C4B7D0576759}" dt="2020-07-08T23:23:17.082" v="377" actId="478"/>
          <ac:grpSpMkLst>
            <pc:docMk/>
            <pc:sldMk cId="2382488593" sldId="562"/>
            <ac:grpSpMk id="8" creationId="{DD8EACC5-3024-43FC-BA52-2040E3B77FDA}"/>
          </ac:grpSpMkLst>
        </pc:grpChg>
        <pc:grpChg chg="add del mod">
          <ac:chgData name="" userId="3b99287881d56c4f" providerId="LiveId" clId="{DB9B387E-AD44-4089-BB4C-C4B7D0576759}" dt="2020-07-08T23:23:17.082" v="377" actId="478"/>
          <ac:grpSpMkLst>
            <pc:docMk/>
            <pc:sldMk cId="2382488593" sldId="562"/>
            <ac:grpSpMk id="14" creationId="{06F88B3B-EE29-4C82-85B5-0ED41F4319ED}"/>
          </ac:grpSpMkLst>
        </pc:grpChg>
        <pc:picChg chg="add del mod">
          <ac:chgData name="" userId="3b99287881d56c4f" providerId="LiveId" clId="{DB9B387E-AD44-4089-BB4C-C4B7D0576759}" dt="2020-07-08T23:16:27.329" v="345" actId="478"/>
          <ac:picMkLst>
            <pc:docMk/>
            <pc:sldMk cId="2382488593" sldId="562"/>
            <ac:picMk id="15" creationId="{CEAE44E6-8C07-4447-8BA2-C4B74A931E55}"/>
          </ac:picMkLst>
        </pc:picChg>
        <pc:picChg chg="add mod">
          <ac:chgData name="" userId="3b99287881d56c4f" providerId="LiveId" clId="{DB9B387E-AD44-4089-BB4C-C4B7D0576759}" dt="2020-07-09T00:21:06.876" v="718" actId="14100"/>
          <ac:picMkLst>
            <pc:docMk/>
            <pc:sldMk cId="2382488593" sldId="562"/>
            <ac:picMk id="17" creationId="{BE987EE3-0CD6-41BA-9303-A74100A5AB33}"/>
          </ac:picMkLst>
        </pc:picChg>
        <pc:picChg chg="add mod">
          <ac:chgData name="" userId="3b99287881d56c4f" providerId="LiveId" clId="{DB9B387E-AD44-4089-BB4C-C4B7D0576759}" dt="2020-07-09T00:20:44.963" v="710" actId="1076"/>
          <ac:picMkLst>
            <pc:docMk/>
            <pc:sldMk cId="2382488593" sldId="562"/>
            <ac:picMk id="1026" creationId="{A9DF92FC-6F47-4557-AF86-D4A54E377C80}"/>
          </ac:picMkLst>
        </pc:picChg>
        <pc:picChg chg="add mod modCrop">
          <ac:chgData name="" userId="3b99287881d56c4f" providerId="LiveId" clId="{DB9B387E-AD44-4089-BB4C-C4B7D0576759}" dt="2020-07-09T00:20:29.853" v="704" actId="1076"/>
          <ac:picMkLst>
            <pc:docMk/>
            <pc:sldMk cId="2382488593" sldId="562"/>
            <ac:picMk id="1028" creationId="{4CF736B0-EF89-4CCF-B353-714DCAA83723}"/>
          </ac:picMkLst>
        </pc:picChg>
        <pc:picChg chg="add mod modCrop">
          <ac:chgData name="" userId="3b99287881d56c4f" providerId="LiveId" clId="{DB9B387E-AD44-4089-BB4C-C4B7D0576759}" dt="2020-07-08T23:44:41.138" v="473" actId="14100"/>
          <ac:picMkLst>
            <pc:docMk/>
            <pc:sldMk cId="2382488593" sldId="562"/>
            <ac:picMk id="1030" creationId="{584B1E3F-BEE4-4E42-B0C4-90EFBFA7A277}"/>
          </ac:picMkLst>
        </pc:picChg>
        <pc:picChg chg="add mod">
          <ac:chgData name="" userId="3b99287881d56c4f" providerId="LiveId" clId="{DB9B387E-AD44-4089-BB4C-C4B7D0576759}" dt="2020-07-08T23:45:41.658" v="491" actId="1076"/>
          <ac:picMkLst>
            <pc:docMk/>
            <pc:sldMk cId="2382488593" sldId="562"/>
            <ac:picMk id="1032" creationId="{7F841A3B-8052-4E7D-95BC-4FE57F1828ED}"/>
          </ac:picMkLst>
        </pc:picChg>
        <pc:cxnChg chg="add mod">
          <ac:chgData name="" userId="3b99287881d56c4f" providerId="LiveId" clId="{DB9B387E-AD44-4089-BB4C-C4B7D0576759}" dt="2020-07-08T23:50:01.603" v="556" actId="1076"/>
          <ac:cxnSpMkLst>
            <pc:docMk/>
            <pc:sldMk cId="2382488593" sldId="562"/>
            <ac:cxnSpMk id="28" creationId="{F7713F64-898F-4114-A614-FE94E222DD29}"/>
          </ac:cxnSpMkLst>
        </pc:cxnChg>
        <pc:cxnChg chg="add del mod">
          <ac:chgData name="" userId="3b99287881d56c4f" providerId="LiveId" clId="{DB9B387E-AD44-4089-BB4C-C4B7D0576759}" dt="2020-07-08T23:26:55.411" v="411" actId="478"/>
          <ac:cxnSpMkLst>
            <pc:docMk/>
            <pc:sldMk cId="2382488593" sldId="562"/>
            <ac:cxnSpMk id="47" creationId="{6E819B0A-DF7A-4CDF-AECC-7486D3583EE7}"/>
          </ac:cxnSpMkLst>
        </pc:cxnChg>
        <pc:cxnChg chg="add del mod">
          <ac:chgData name="" userId="3b99287881d56c4f" providerId="LiveId" clId="{DB9B387E-AD44-4089-BB4C-C4B7D0576759}" dt="2020-07-08T23:26:02.315" v="399" actId="478"/>
          <ac:cxnSpMkLst>
            <pc:docMk/>
            <pc:sldMk cId="2382488593" sldId="562"/>
            <ac:cxnSpMk id="48" creationId="{B2623149-C47A-4041-AD21-C6BCABC0D727}"/>
          </ac:cxnSpMkLst>
        </pc:cxnChg>
        <pc:cxnChg chg="add del mod">
          <ac:chgData name="" userId="3b99287881d56c4f" providerId="LiveId" clId="{DB9B387E-AD44-4089-BB4C-C4B7D0576759}" dt="2020-07-08T23:26:58.248" v="412" actId="478"/>
          <ac:cxnSpMkLst>
            <pc:docMk/>
            <pc:sldMk cId="2382488593" sldId="562"/>
            <ac:cxnSpMk id="49" creationId="{7F103354-C521-442E-94A1-5115ECCD28D4}"/>
          </ac:cxnSpMkLst>
        </pc:cxnChg>
        <pc:cxnChg chg="add del mod">
          <ac:chgData name="" userId="3b99287881d56c4f" providerId="LiveId" clId="{DB9B387E-AD44-4089-BB4C-C4B7D0576759}" dt="2020-07-08T23:25:49.491" v="391" actId="478"/>
          <ac:cxnSpMkLst>
            <pc:docMk/>
            <pc:sldMk cId="2382488593" sldId="562"/>
            <ac:cxnSpMk id="50" creationId="{CCA8FFE0-C935-4B90-B907-553F681F9367}"/>
          </ac:cxnSpMkLst>
        </pc:cxnChg>
        <pc:cxnChg chg="add del mod">
          <ac:chgData name="" userId="3b99287881d56c4f" providerId="LiveId" clId="{DB9B387E-AD44-4089-BB4C-C4B7D0576759}" dt="2020-07-08T23:25:48.935" v="390" actId="478"/>
          <ac:cxnSpMkLst>
            <pc:docMk/>
            <pc:sldMk cId="2382488593" sldId="562"/>
            <ac:cxnSpMk id="51" creationId="{15B234A2-B8B5-4E0B-9D81-8434BAB57EEB}"/>
          </ac:cxnSpMkLst>
        </pc:cxnChg>
        <pc:cxnChg chg="add del mod">
          <ac:chgData name="" userId="3b99287881d56c4f" providerId="LiveId" clId="{DB9B387E-AD44-4089-BB4C-C4B7D0576759}" dt="2020-07-08T23:25:49.999" v="392" actId="478"/>
          <ac:cxnSpMkLst>
            <pc:docMk/>
            <pc:sldMk cId="2382488593" sldId="562"/>
            <ac:cxnSpMk id="52" creationId="{884F6FCD-42E0-4AF0-8529-2C09DB5C07C0}"/>
          </ac:cxnSpMkLst>
        </pc:cxnChg>
        <pc:cxnChg chg="add del mod">
          <ac:chgData name="" userId="3b99287881d56c4f" providerId="LiveId" clId="{DB9B387E-AD44-4089-BB4C-C4B7D0576759}" dt="2020-07-08T23:25:48.040" v="389" actId="478"/>
          <ac:cxnSpMkLst>
            <pc:docMk/>
            <pc:sldMk cId="2382488593" sldId="562"/>
            <ac:cxnSpMk id="53" creationId="{04068BB3-B60A-4ED6-956D-DFBEC4DFBED2}"/>
          </ac:cxnSpMkLst>
        </pc:cxnChg>
        <pc:cxnChg chg="add del mod">
          <ac:chgData name="" userId="3b99287881d56c4f" providerId="LiveId" clId="{DB9B387E-AD44-4089-BB4C-C4B7D0576759}" dt="2020-07-08T23:26:02.931" v="400" actId="478"/>
          <ac:cxnSpMkLst>
            <pc:docMk/>
            <pc:sldMk cId="2382488593" sldId="562"/>
            <ac:cxnSpMk id="54" creationId="{DA29ADD2-7BD4-4853-B523-C9C0A489F3AE}"/>
          </ac:cxnSpMkLst>
        </pc:cxnChg>
        <pc:cxnChg chg="add del mod">
          <ac:chgData name="" userId="3b99287881d56c4f" providerId="LiveId" clId="{DB9B387E-AD44-4089-BB4C-C4B7D0576759}" dt="2020-07-08T23:25:47.095" v="388" actId="478"/>
          <ac:cxnSpMkLst>
            <pc:docMk/>
            <pc:sldMk cId="2382488593" sldId="562"/>
            <ac:cxnSpMk id="55" creationId="{2EBC3D81-6226-4021-8A48-C6F8DBE94935}"/>
          </ac:cxnSpMkLst>
        </pc:cxnChg>
        <pc:cxnChg chg="add del mod">
          <ac:chgData name="" userId="3b99287881d56c4f" providerId="LiveId" clId="{DB9B387E-AD44-4089-BB4C-C4B7D0576759}" dt="2020-07-08T23:27:06.051" v="418" actId="478"/>
          <ac:cxnSpMkLst>
            <pc:docMk/>
            <pc:sldMk cId="2382488593" sldId="562"/>
            <ac:cxnSpMk id="56" creationId="{B9085752-D04E-48D2-90C5-D2BB4A2F436C}"/>
          </ac:cxnSpMkLst>
        </pc:cxnChg>
        <pc:cxnChg chg="add del mod">
          <ac:chgData name="" userId="3b99287881d56c4f" providerId="LiveId" clId="{DB9B387E-AD44-4089-BB4C-C4B7D0576759}" dt="2020-07-08T23:27:06.051" v="418" actId="478"/>
          <ac:cxnSpMkLst>
            <pc:docMk/>
            <pc:sldMk cId="2382488593" sldId="562"/>
            <ac:cxnSpMk id="57" creationId="{C81757BB-0B03-4FE4-ACAA-0F0CD491099F}"/>
          </ac:cxnSpMkLst>
        </pc:cxnChg>
        <pc:cxnChg chg="add del mod">
          <ac:chgData name="" userId="3b99287881d56c4f" providerId="LiveId" clId="{DB9B387E-AD44-4089-BB4C-C4B7D0576759}" dt="2020-07-08T23:27:06.051" v="418" actId="478"/>
          <ac:cxnSpMkLst>
            <pc:docMk/>
            <pc:sldMk cId="2382488593" sldId="562"/>
            <ac:cxnSpMk id="58" creationId="{FA0D8A8A-8CB5-4D6E-ACD7-6841E9875A04}"/>
          </ac:cxnSpMkLst>
        </pc:cxnChg>
        <pc:cxnChg chg="add del mod">
          <ac:chgData name="" userId="3b99287881d56c4f" providerId="LiveId" clId="{DB9B387E-AD44-4089-BB4C-C4B7D0576759}" dt="2020-07-08T23:27:06.051" v="418" actId="478"/>
          <ac:cxnSpMkLst>
            <pc:docMk/>
            <pc:sldMk cId="2382488593" sldId="562"/>
            <ac:cxnSpMk id="59" creationId="{7D8FFE9F-30AD-4EED-BB3A-42B36A0C49EA}"/>
          </ac:cxnSpMkLst>
        </pc:cxnChg>
        <pc:cxnChg chg="add del mod">
          <ac:chgData name="" userId="3b99287881d56c4f" providerId="LiveId" clId="{DB9B387E-AD44-4089-BB4C-C4B7D0576759}" dt="2020-07-08T23:27:06.051" v="418" actId="478"/>
          <ac:cxnSpMkLst>
            <pc:docMk/>
            <pc:sldMk cId="2382488593" sldId="562"/>
            <ac:cxnSpMk id="60" creationId="{CEDA9107-5BEC-4588-8101-F1727BD31F18}"/>
          </ac:cxnSpMkLst>
        </pc:cxnChg>
        <pc:cxnChg chg="add mod">
          <ac:chgData name="" userId="3b99287881d56c4f" providerId="LiveId" clId="{DB9B387E-AD44-4089-BB4C-C4B7D0576759}" dt="2020-07-08T23:50:01.603" v="556" actId="1076"/>
          <ac:cxnSpMkLst>
            <pc:docMk/>
            <pc:sldMk cId="2382488593" sldId="562"/>
            <ac:cxnSpMk id="94" creationId="{E24A1DAD-D85C-4F8B-96D9-7BAD8ACC3E0F}"/>
          </ac:cxnSpMkLst>
        </pc:cxnChg>
      </pc:sldChg>
      <pc:sldChg chg="addSp delSp modSp add delAnim modAnim">
        <pc:chgData name="" userId="3b99287881d56c4f" providerId="LiveId" clId="{DB9B387E-AD44-4089-BB4C-C4B7D0576759}" dt="2020-07-09T14:28:14.440" v="3537" actId="20577"/>
        <pc:sldMkLst>
          <pc:docMk/>
          <pc:sldMk cId="1729969707" sldId="563"/>
        </pc:sldMkLst>
        <pc:spChg chg="add mod">
          <ac:chgData name="" userId="3b99287881d56c4f" providerId="LiveId" clId="{DB9B387E-AD44-4089-BB4C-C4B7D0576759}" dt="2020-07-09T03:18:38.118" v="2054" actId="207"/>
          <ac:spMkLst>
            <pc:docMk/>
            <pc:sldMk cId="1729969707" sldId="563"/>
            <ac:spMk id="18" creationId="{42E30AB9-D3BE-4110-A7B8-D59664B21FEF}"/>
          </ac:spMkLst>
        </pc:spChg>
        <pc:spChg chg="add del mod">
          <ac:chgData name="" userId="3b99287881d56c4f" providerId="LiveId" clId="{DB9B387E-AD44-4089-BB4C-C4B7D0576759}" dt="2020-07-09T00:38:08.126" v="774" actId="478"/>
          <ac:spMkLst>
            <pc:docMk/>
            <pc:sldMk cId="1729969707" sldId="563"/>
            <ac:spMk id="19" creationId="{85377E9B-DEEE-48C9-9CE5-F2F6EE4D2537}"/>
          </ac:spMkLst>
        </pc:spChg>
        <pc:spChg chg="add mod">
          <ac:chgData name="" userId="3b99287881d56c4f" providerId="LiveId" clId="{DB9B387E-AD44-4089-BB4C-C4B7D0576759}" dt="2020-07-09T01:53:38.013" v="1151" actId="1076"/>
          <ac:spMkLst>
            <pc:docMk/>
            <pc:sldMk cId="1729969707" sldId="563"/>
            <ac:spMk id="20" creationId="{4AE978ED-5D5D-4C14-8FAF-4BC0A9031FEB}"/>
          </ac:spMkLst>
        </pc:spChg>
        <pc:spChg chg="add del mod">
          <ac:chgData name="" userId="3b99287881d56c4f" providerId="LiveId" clId="{DB9B387E-AD44-4089-BB4C-C4B7D0576759}" dt="2020-07-09T01:34:42.369" v="817" actId="478"/>
          <ac:spMkLst>
            <pc:docMk/>
            <pc:sldMk cId="1729969707" sldId="563"/>
            <ac:spMk id="21" creationId="{6300CBBF-C41E-4CEA-94C2-000290190494}"/>
          </ac:spMkLst>
        </pc:spChg>
        <pc:spChg chg="add del mod">
          <ac:chgData name="" userId="3b99287881d56c4f" providerId="LiveId" clId="{DB9B387E-AD44-4089-BB4C-C4B7D0576759}" dt="2020-07-09T01:34:48.545" v="822" actId="478"/>
          <ac:spMkLst>
            <pc:docMk/>
            <pc:sldMk cId="1729969707" sldId="563"/>
            <ac:spMk id="22" creationId="{A24B07CD-61E8-43DE-AE1B-6B05601D7A9E}"/>
          </ac:spMkLst>
        </pc:spChg>
        <pc:spChg chg="add del mod">
          <ac:chgData name="" userId="3b99287881d56c4f" providerId="LiveId" clId="{DB9B387E-AD44-4089-BB4C-C4B7D0576759}" dt="2020-07-09T01:34:51.082" v="825" actId="478"/>
          <ac:spMkLst>
            <pc:docMk/>
            <pc:sldMk cId="1729969707" sldId="563"/>
            <ac:spMk id="23" creationId="{44C16D39-69AA-45E7-B682-06BF1843C2F8}"/>
          </ac:spMkLst>
        </pc:spChg>
        <pc:spChg chg="add mod">
          <ac:chgData name="" userId="3b99287881d56c4f" providerId="LiveId" clId="{DB9B387E-AD44-4089-BB4C-C4B7D0576759}" dt="2020-07-09T02:10:04.458" v="1384" actId="1076"/>
          <ac:spMkLst>
            <pc:docMk/>
            <pc:sldMk cId="1729969707" sldId="563"/>
            <ac:spMk id="24" creationId="{073E0500-E92E-4516-93A8-90D4BF311D51}"/>
          </ac:spMkLst>
        </pc:spChg>
        <pc:spChg chg="add del mod">
          <ac:chgData name="" userId="3b99287881d56c4f" providerId="LiveId" clId="{DB9B387E-AD44-4089-BB4C-C4B7D0576759}" dt="2020-07-09T00:36:13.396" v="760" actId="478"/>
          <ac:spMkLst>
            <pc:docMk/>
            <pc:sldMk cId="1729969707" sldId="563"/>
            <ac:spMk id="26" creationId="{B627A818-82DD-4FC0-A91F-3EA504029CE3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27" creationId="{A1DD5170-87D3-430D-84CB-22CA931CDD90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28" creationId="{C6B4808D-F581-4AAD-9281-BAF41FAFCB16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29" creationId="{65CE0663-431C-4005-8B8D-54F04CEDA302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30" creationId="{EF77F1D2-1B39-4EDC-80A3-A5D63551EB69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31" creationId="{AEEE6B8A-E175-414F-82AD-1C2BD94506B9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32" creationId="{BE5AF9AE-4727-4411-8814-B703FB47A25E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33" creationId="{718E5F70-0C73-40CB-8F43-EEDD031B496D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34" creationId="{042D6708-28FB-4B09-9C53-860AE9C83997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35" creationId="{8E370B06-994F-42E9-93B0-5522FCC13E06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36" creationId="{FC7F9B44-84EF-4529-B20B-9F409B76D7CF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37" creationId="{D94E50CB-61F3-4D40-9936-3A2C0CEEA3BE}"/>
          </ac:spMkLst>
        </pc:spChg>
        <pc:spChg chg="add del mod">
          <ac:chgData name="" userId="3b99287881d56c4f" providerId="LiveId" clId="{DB9B387E-AD44-4089-BB4C-C4B7D0576759}" dt="2020-07-09T00:35:42.016" v="755" actId="478"/>
          <ac:spMkLst>
            <pc:docMk/>
            <pc:sldMk cId="1729969707" sldId="563"/>
            <ac:spMk id="38" creationId="{F682355D-F468-4396-80C0-35FD21922BBE}"/>
          </ac:spMkLst>
        </pc:spChg>
        <pc:spChg chg="add del mod">
          <ac:chgData name="" userId="3b99287881d56c4f" providerId="LiveId" clId="{DB9B387E-AD44-4089-BB4C-C4B7D0576759}" dt="2020-07-09T00:35:44.976" v="756" actId="478"/>
          <ac:spMkLst>
            <pc:docMk/>
            <pc:sldMk cId="1729969707" sldId="563"/>
            <ac:spMk id="39" creationId="{D63F1B50-2D90-4CFF-9F24-EF259BD0E24F}"/>
          </ac:spMkLst>
        </pc:spChg>
        <pc:spChg chg="add del mod">
          <ac:chgData name="" userId="3b99287881d56c4f" providerId="LiveId" clId="{DB9B387E-AD44-4089-BB4C-C4B7D0576759}" dt="2020-07-09T00:35:47.667" v="757" actId="478"/>
          <ac:spMkLst>
            <pc:docMk/>
            <pc:sldMk cId="1729969707" sldId="563"/>
            <ac:spMk id="40" creationId="{BAB6A4B6-FB38-467F-BA35-B2129CBAC12D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41" creationId="{05C2A530-4C5D-4EF2-A0C1-22FEFC2CE10E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42" creationId="{AD42F46F-C08E-4593-ADB2-43A6D8F6A34A}"/>
          </ac:spMkLst>
        </pc:spChg>
        <pc:spChg chg="add del mod">
          <ac:chgData name="" userId="3b99287881d56c4f" providerId="LiveId" clId="{DB9B387E-AD44-4089-BB4C-C4B7D0576759}" dt="2020-07-09T00:36:11.528" v="759" actId="478"/>
          <ac:spMkLst>
            <pc:docMk/>
            <pc:sldMk cId="1729969707" sldId="563"/>
            <ac:spMk id="43" creationId="{AF18365B-A636-4FE8-B1C5-5E3DE288C712}"/>
          </ac:spMkLst>
        </pc:spChg>
        <pc:spChg chg="add del mod">
          <ac:chgData name="" userId="3b99287881d56c4f" providerId="LiveId" clId="{DB9B387E-AD44-4089-BB4C-C4B7D0576759}" dt="2020-07-09T00:35:24.064" v="750" actId="478"/>
          <ac:spMkLst>
            <pc:docMk/>
            <pc:sldMk cId="1729969707" sldId="563"/>
            <ac:spMk id="58" creationId="{0A9B0A6E-AB94-49DC-A101-E9FD7F8EA842}"/>
          </ac:spMkLst>
        </pc:spChg>
        <pc:spChg chg="add del mod">
          <ac:chgData name="" userId="3b99287881d56c4f" providerId="LiveId" clId="{DB9B387E-AD44-4089-BB4C-C4B7D0576759}" dt="2020-07-09T00:35:24.644" v="751" actId="478"/>
          <ac:spMkLst>
            <pc:docMk/>
            <pc:sldMk cId="1729969707" sldId="563"/>
            <ac:spMk id="59" creationId="{607EA381-E7CE-481E-A68C-240145F5607A}"/>
          </ac:spMkLst>
        </pc:spChg>
        <pc:spChg chg="add mod">
          <ac:chgData name="" userId="3b99287881d56c4f" providerId="LiveId" clId="{DB9B387E-AD44-4089-BB4C-C4B7D0576759}" dt="2020-07-09T03:18:21.229" v="2048" actId="207"/>
          <ac:spMkLst>
            <pc:docMk/>
            <pc:sldMk cId="1729969707" sldId="563"/>
            <ac:spMk id="60" creationId="{B56710D2-AF96-4456-A4B2-5FACAD5FB0D8}"/>
          </ac:spMkLst>
        </pc:spChg>
        <pc:spChg chg="add mod">
          <ac:chgData name="" userId="3b99287881d56c4f" providerId="LiveId" clId="{DB9B387E-AD44-4089-BB4C-C4B7D0576759}" dt="2020-07-09T02:11:52.698" v="1414" actId="1076"/>
          <ac:spMkLst>
            <pc:docMk/>
            <pc:sldMk cId="1729969707" sldId="563"/>
            <ac:spMk id="61" creationId="{B536FA20-32C7-470F-9451-78462C67B056}"/>
          </ac:spMkLst>
        </pc:spChg>
        <pc:spChg chg="add mod">
          <ac:chgData name="" userId="3b99287881d56c4f" providerId="LiveId" clId="{DB9B387E-AD44-4089-BB4C-C4B7D0576759}" dt="2020-07-09T02:40:55.195" v="1720" actId="208"/>
          <ac:spMkLst>
            <pc:docMk/>
            <pc:sldMk cId="1729969707" sldId="563"/>
            <ac:spMk id="62" creationId="{C131BB3F-552A-4C12-88C9-577E89421568}"/>
          </ac:spMkLst>
        </pc:spChg>
        <pc:spChg chg="mod">
          <ac:chgData name="" userId="3b99287881d56c4f" providerId="LiveId" clId="{DB9B387E-AD44-4089-BB4C-C4B7D0576759}" dt="2020-07-09T14:28:14.440" v="3537" actId="20577"/>
          <ac:spMkLst>
            <pc:docMk/>
            <pc:sldMk cId="1729969707" sldId="563"/>
            <ac:spMk id="64" creationId="{5458CF73-40D4-7F49-9409-22B2FBEF4306}"/>
          </ac:spMkLst>
        </pc:spChg>
        <pc:spChg chg="add mod">
          <ac:chgData name="" userId="3b99287881d56c4f" providerId="LiveId" clId="{DB9B387E-AD44-4089-BB4C-C4B7D0576759}" dt="2020-07-09T06:20:54.049" v="2308" actId="1076"/>
          <ac:spMkLst>
            <pc:docMk/>
            <pc:sldMk cId="1729969707" sldId="563"/>
            <ac:spMk id="65" creationId="{CEB2CED0-E21D-4F5D-89AB-3A4A648FD5FB}"/>
          </ac:spMkLst>
        </pc:spChg>
        <pc:spChg chg="add mod">
          <ac:chgData name="" userId="3b99287881d56c4f" providerId="LiveId" clId="{DB9B387E-AD44-4089-BB4C-C4B7D0576759}" dt="2020-07-09T01:57:50.401" v="1233" actId="208"/>
          <ac:spMkLst>
            <pc:docMk/>
            <pc:sldMk cId="1729969707" sldId="563"/>
            <ac:spMk id="66" creationId="{AD03E870-C0E4-4C8C-A60C-A98E5DCE9188}"/>
          </ac:spMkLst>
        </pc:spChg>
        <pc:spChg chg="add mod">
          <ac:chgData name="" userId="3b99287881d56c4f" providerId="LiveId" clId="{DB9B387E-AD44-4089-BB4C-C4B7D0576759}" dt="2020-07-09T01:54:05.137" v="1157" actId="1076"/>
          <ac:spMkLst>
            <pc:docMk/>
            <pc:sldMk cId="1729969707" sldId="563"/>
            <ac:spMk id="67" creationId="{6B060991-1D00-4DBB-B153-3F6B77565F1A}"/>
          </ac:spMkLst>
        </pc:spChg>
        <pc:spChg chg="add del mod">
          <ac:chgData name="" userId="3b99287881d56c4f" providerId="LiveId" clId="{DB9B387E-AD44-4089-BB4C-C4B7D0576759}" dt="2020-07-09T01:38:37.827" v="869" actId="478"/>
          <ac:spMkLst>
            <pc:docMk/>
            <pc:sldMk cId="1729969707" sldId="563"/>
            <ac:spMk id="68" creationId="{E7CDD3BD-699B-4819-8F1A-CF93D1858E7C}"/>
          </ac:spMkLst>
        </pc:spChg>
        <pc:spChg chg="add del mod">
          <ac:chgData name="" userId="3b99287881d56c4f" providerId="LiveId" clId="{DB9B387E-AD44-4089-BB4C-C4B7D0576759}" dt="2020-07-09T00:36:03.274" v="758" actId="478"/>
          <ac:spMkLst>
            <pc:docMk/>
            <pc:sldMk cId="1729969707" sldId="563"/>
            <ac:spMk id="69" creationId="{3C787D86-D283-4384-B83F-B3832CA79B9E}"/>
          </ac:spMkLst>
        </pc:spChg>
        <pc:spChg chg="add del mod">
          <ac:chgData name="" userId="3b99287881d56c4f" providerId="LiveId" clId="{DB9B387E-AD44-4089-BB4C-C4B7D0576759}" dt="2020-07-09T02:22:02.596" v="1509" actId="478"/>
          <ac:spMkLst>
            <pc:docMk/>
            <pc:sldMk cId="1729969707" sldId="563"/>
            <ac:spMk id="92" creationId="{78730D9E-E7D5-4187-BDEC-0AD89A6C35A9}"/>
          </ac:spMkLst>
        </pc:spChg>
        <pc:spChg chg="add del mod">
          <ac:chgData name="" userId="3b99287881d56c4f" providerId="LiveId" clId="{DB9B387E-AD44-4089-BB4C-C4B7D0576759}" dt="2020-07-09T01:34:32.292" v="814" actId="478"/>
          <ac:spMkLst>
            <pc:docMk/>
            <pc:sldMk cId="1729969707" sldId="563"/>
            <ac:spMk id="95" creationId="{C92890AF-4D65-45D5-B64B-5DA22F5A6DD8}"/>
          </ac:spMkLst>
        </pc:spChg>
        <pc:spChg chg="add mod">
          <ac:chgData name="" userId="3b99287881d56c4f" providerId="LiveId" clId="{DB9B387E-AD44-4089-BB4C-C4B7D0576759}" dt="2020-07-09T01:53:38.013" v="1151" actId="1076"/>
          <ac:spMkLst>
            <pc:docMk/>
            <pc:sldMk cId="1729969707" sldId="563"/>
            <ac:spMk id="100" creationId="{5928BE67-E459-4E5D-B5F9-89E64A945195}"/>
          </ac:spMkLst>
        </pc:spChg>
        <pc:spChg chg="add mod">
          <ac:chgData name="" userId="3b99287881d56c4f" providerId="LiveId" clId="{DB9B387E-AD44-4089-BB4C-C4B7D0576759}" dt="2020-07-09T01:53:38.013" v="1151" actId="1076"/>
          <ac:spMkLst>
            <pc:docMk/>
            <pc:sldMk cId="1729969707" sldId="563"/>
            <ac:spMk id="101" creationId="{41AA51EB-347C-4F45-A374-71F892568587}"/>
          </ac:spMkLst>
        </pc:spChg>
        <pc:spChg chg="add mod">
          <ac:chgData name="" userId="3b99287881d56c4f" providerId="LiveId" clId="{DB9B387E-AD44-4089-BB4C-C4B7D0576759}" dt="2020-07-09T03:18:40.181" v="2055" actId="207"/>
          <ac:spMkLst>
            <pc:docMk/>
            <pc:sldMk cId="1729969707" sldId="563"/>
            <ac:spMk id="107" creationId="{AEB7B54F-CBA7-49A7-B4D6-CAF2AC369C4A}"/>
          </ac:spMkLst>
        </pc:spChg>
        <pc:spChg chg="add mod">
          <ac:chgData name="" userId="3b99287881d56c4f" providerId="LiveId" clId="{DB9B387E-AD44-4089-BB4C-C4B7D0576759}" dt="2020-07-09T02:40:50.709" v="1717" actId="207"/>
          <ac:spMkLst>
            <pc:docMk/>
            <pc:sldMk cId="1729969707" sldId="563"/>
            <ac:spMk id="138" creationId="{86096D3A-115B-4F9C-B3B8-63F3CB569640}"/>
          </ac:spMkLst>
        </pc:spChg>
        <pc:spChg chg="add del mod">
          <ac:chgData name="" userId="3b99287881d56c4f" providerId="LiveId" clId="{DB9B387E-AD44-4089-BB4C-C4B7D0576759}" dt="2020-07-09T06:21:29.073" v="2316" actId="478"/>
          <ac:spMkLst>
            <pc:docMk/>
            <pc:sldMk cId="1729969707" sldId="563"/>
            <ac:spMk id="139" creationId="{C266D72C-8041-4ECC-B96E-2105C0C82F50}"/>
          </ac:spMkLst>
        </pc:spChg>
        <pc:spChg chg="add mod">
          <ac:chgData name="" userId="3b99287881d56c4f" providerId="LiveId" clId="{DB9B387E-AD44-4089-BB4C-C4B7D0576759}" dt="2020-07-09T03:18:23.605" v="2049" actId="207"/>
          <ac:spMkLst>
            <pc:docMk/>
            <pc:sldMk cId="1729969707" sldId="563"/>
            <ac:spMk id="140" creationId="{DCE1D2E6-BB94-4C44-A889-C148FEA6873F}"/>
          </ac:spMkLst>
        </pc:spChg>
        <pc:spChg chg="add del mod">
          <ac:chgData name="" userId="3b99287881d56c4f" providerId="LiveId" clId="{DB9B387E-AD44-4089-BB4C-C4B7D0576759}" dt="2020-07-09T02:22:04.495" v="1510" actId="478"/>
          <ac:spMkLst>
            <pc:docMk/>
            <pc:sldMk cId="1729969707" sldId="563"/>
            <ac:spMk id="147" creationId="{17B1384B-988E-4B09-B994-7B23552EC76B}"/>
          </ac:spMkLst>
        </pc:spChg>
        <pc:spChg chg="add del mod">
          <ac:chgData name="" userId="3b99287881d56c4f" providerId="LiveId" clId="{DB9B387E-AD44-4089-BB4C-C4B7D0576759}" dt="2020-07-09T02:22:05.841" v="1511" actId="478"/>
          <ac:spMkLst>
            <pc:docMk/>
            <pc:sldMk cId="1729969707" sldId="563"/>
            <ac:spMk id="148" creationId="{DF881B04-B285-498F-95A5-01C3151CCBCD}"/>
          </ac:spMkLst>
        </pc:spChg>
        <pc:spChg chg="add mod">
          <ac:chgData name="" userId="3b99287881d56c4f" providerId="LiveId" clId="{DB9B387E-AD44-4089-BB4C-C4B7D0576759}" dt="2020-07-09T01:53:38.013" v="1151" actId="1076"/>
          <ac:spMkLst>
            <pc:docMk/>
            <pc:sldMk cId="1729969707" sldId="563"/>
            <ac:spMk id="171" creationId="{4914DB75-EA21-444D-9080-E0472A7C4A31}"/>
          </ac:spMkLst>
        </pc:spChg>
        <pc:spChg chg="add mod">
          <ac:chgData name="" userId="3b99287881d56c4f" providerId="LiveId" clId="{DB9B387E-AD44-4089-BB4C-C4B7D0576759}" dt="2020-07-09T02:12:10.490" v="1418" actId="1076"/>
          <ac:spMkLst>
            <pc:docMk/>
            <pc:sldMk cId="1729969707" sldId="563"/>
            <ac:spMk id="172" creationId="{D95A4A06-56EF-41DB-9401-DE77AB6DB3BD}"/>
          </ac:spMkLst>
        </pc:spChg>
        <pc:spChg chg="add mod">
          <ac:chgData name="" userId="3b99287881d56c4f" providerId="LiveId" clId="{DB9B387E-AD44-4089-BB4C-C4B7D0576759}" dt="2020-07-09T02:12:08.338" v="1417" actId="1076"/>
          <ac:spMkLst>
            <pc:docMk/>
            <pc:sldMk cId="1729969707" sldId="563"/>
            <ac:spMk id="173" creationId="{B7B60333-1777-4089-B2D2-A3B860D39C79}"/>
          </ac:spMkLst>
        </pc:spChg>
        <pc:spChg chg="add mod">
          <ac:chgData name="" userId="3b99287881d56c4f" providerId="LiveId" clId="{DB9B387E-AD44-4089-BB4C-C4B7D0576759}" dt="2020-07-09T02:12:12.810" v="1419" actId="1076"/>
          <ac:spMkLst>
            <pc:docMk/>
            <pc:sldMk cId="1729969707" sldId="563"/>
            <ac:spMk id="174" creationId="{23861E7B-2141-4871-BF51-7D99218D4BE2}"/>
          </ac:spMkLst>
        </pc:spChg>
        <pc:spChg chg="add mod">
          <ac:chgData name="" userId="3b99287881d56c4f" providerId="LiveId" clId="{DB9B387E-AD44-4089-BB4C-C4B7D0576759}" dt="2020-07-09T02:12:15.337" v="1420" actId="1076"/>
          <ac:spMkLst>
            <pc:docMk/>
            <pc:sldMk cId="1729969707" sldId="563"/>
            <ac:spMk id="181" creationId="{DD9BA579-D0F6-4BAB-BE2F-EB6E7803D357}"/>
          </ac:spMkLst>
        </pc:spChg>
        <pc:spChg chg="add mod">
          <ac:chgData name="" userId="3b99287881d56c4f" providerId="LiveId" clId="{DB9B387E-AD44-4089-BB4C-C4B7D0576759}" dt="2020-07-09T03:34:36.408" v="2157" actId="114"/>
          <ac:spMkLst>
            <pc:docMk/>
            <pc:sldMk cId="1729969707" sldId="563"/>
            <ac:spMk id="185" creationId="{972F2BE3-50F4-4063-BAB2-F6FA8EE31753}"/>
          </ac:spMkLst>
        </pc:spChg>
        <pc:spChg chg="add mod">
          <ac:chgData name="" userId="3b99287881d56c4f" providerId="LiveId" clId="{DB9B387E-AD44-4089-BB4C-C4B7D0576759}" dt="2020-07-09T02:12:20.009" v="1421" actId="1076"/>
          <ac:spMkLst>
            <pc:docMk/>
            <pc:sldMk cId="1729969707" sldId="563"/>
            <ac:spMk id="186" creationId="{E4FBDAAF-70B7-4BEC-8D48-23C7EC77C5AE}"/>
          </ac:spMkLst>
        </pc:spChg>
        <pc:spChg chg="add mod">
          <ac:chgData name="" userId="3b99287881d56c4f" providerId="LiveId" clId="{DB9B387E-AD44-4089-BB4C-C4B7D0576759}" dt="2020-07-09T02:12:26.137" v="1423" actId="1076"/>
          <ac:spMkLst>
            <pc:docMk/>
            <pc:sldMk cId="1729969707" sldId="563"/>
            <ac:spMk id="187" creationId="{0D33C526-C816-478C-8794-9785FA6C2AF5}"/>
          </ac:spMkLst>
        </pc:spChg>
        <pc:spChg chg="add mod">
          <ac:chgData name="" userId="3b99287881d56c4f" providerId="LiveId" clId="{DB9B387E-AD44-4089-BB4C-C4B7D0576759}" dt="2020-07-09T03:18:47.470" v="2056" actId="207"/>
          <ac:spMkLst>
            <pc:docMk/>
            <pc:sldMk cId="1729969707" sldId="563"/>
            <ac:spMk id="191" creationId="{EB8AEB0C-3B23-4AE7-9281-211847B75671}"/>
          </ac:spMkLst>
        </pc:spChg>
        <pc:spChg chg="add mod">
          <ac:chgData name="" userId="3b99287881d56c4f" providerId="LiveId" clId="{DB9B387E-AD44-4089-BB4C-C4B7D0576759}" dt="2020-07-09T02:41:23.573" v="1727" actId="207"/>
          <ac:spMkLst>
            <pc:docMk/>
            <pc:sldMk cId="1729969707" sldId="563"/>
            <ac:spMk id="192" creationId="{99B46ADB-A070-49C2-95F0-5A6082D16305}"/>
          </ac:spMkLst>
        </pc:spChg>
        <pc:spChg chg="add del mod">
          <ac:chgData name="" userId="3b99287881d56c4f" providerId="LiveId" clId="{DB9B387E-AD44-4089-BB4C-C4B7D0576759}" dt="2020-07-09T02:00:04.840" v="1248" actId="478"/>
          <ac:spMkLst>
            <pc:docMk/>
            <pc:sldMk cId="1729969707" sldId="563"/>
            <ac:spMk id="193" creationId="{FF594FD3-BC23-40C8-9933-E37A211BA29F}"/>
          </ac:spMkLst>
        </pc:spChg>
        <pc:spChg chg="add mod">
          <ac:chgData name="" userId="3b99287881d56c4f" providerId="LiveId" clId="{DB9B387E-AD44-4089-BB4C-C4B7D0576759}" dt="2020-07-09T02:16:44.725" v="1466" actId="1076"/>
          <ac:spMkLst>
            <pc:docMk/>
            <pc:sldMk cId="1729969707" sldId="563"/>
            <ac:spMk id="204" creationId="{F64B2AC3-8ACA-4416-9A99-D41EFF378211}"/>
          </ac:spMkLst>
        </pc:spChg>
        <pc:spChg chg="add mod">
          <ac:chgData name="" userId="3b99287881d56c4f" providerId="LiveId" clId="{DB9B387E-AD44-4089-BB4C-C4B7D0576759}" dt="2020-07-09T02:16:44.725" v="1466" actId="1076"/>
          <ac:spMkLst>
            <pc:docMk/>
            <pc:sldMk cId="1729969707" sldId="563"/>
            <ac:spMk id="205" creationId="{03396EC7-4C84-459A-8397-BF75236F09AE}"/>
          </ac:spMkLst>
        </pc:spChg>
        <pc:spChg chg="add mod">
          <ac:chgData name="" userId="3b99287881d56c4f" providerId="LiveId" clId="{DB9B387E-AD44-4089-BB4C-C4B7D0576759}" dt="2020-07-09T02:16:44.725" v="1466" actId="1076"/>
          <ac:spMkLst>
            <pc:docMk/>
            <pc:sldMk cId="1729969707" sldId="563"/>
            <ac:spMk id="206" creationId="{72EAFA43-F538-4F11-A8E8-661D367E7C43}"/>
          </ac:spMkLst>
        </pc:spChg>
        <pc:spChg chg="add del mod">
          <ac:chgData name="" userId="3b99287881d56c4f" providerId="LiveId" clId="{DB9B387E-AD44-4089-BB4C-C4B7D0576759}" dt="2020-07-09T02:09:29.204" v="1373" actId="478"/>
          <ac:spMkLst>
            <pc:docMk/>
            <pc:sldMk cId="1729969707" sldId="563"/>
            <ac:spMk id="235" creationId="{EFB795BC-B070-427A-A350-34E4439C42D6}"/>
          </ac:spMkLst>
        </pc:spChg>
        <pc:spChg chg="add mod">
          <ac:chgData name="" userId="3b99287881d56c4f" providerId="LiveId" clId="{DB9B387E-AD44-4089-BB4C-C4B7D0576759}" dt="2020-07-09T02:30:20.596" v="1624" actId="20577"/>
          <ac:spMkLst>
            <pc:docMk/>
            <pc:sldMk cId="1729969707" sldId="563"/>
            <ac:spMk id="274" creationId="{6E8CC93A-5B49-4489-B493-12C836391605}"/>
          </ac:spMkLst>
        </pc:spChg>
        <pc:spChg chg="add mod">
          <ac:chgData name="" userId="3b99287881d56c4f" providerId="LiveId" clId="{DB9B387E-AD44-4089-BB4C-C4B7D0576759}" dt="2020-07-09T02:30:13.086" v="1621" actId="20577"/>
          <ac:spMkLst>
            <pc:docMk/>
            <pc:sldMk cId="1729969707" sldId="563"/>
            <ac:spMk id="275" creationId="{610DABBF-7FD5-4044-AECB-16666D654CD9}"/>
          </ac:spMkLst>
        </pc:spChg>
        <pc:spChg chg="add mod">
          <ac:chgData name="" userId="3b99287881d56c4f" providerId="LiveId" clId="{DB9B387E-AD44-4089-BB4C-C4B7D0576759}" dt="2020-07-09T03:34:14.960" v="2155" actId="114"/>
          <ac:spMkLst>
            <pc:docMk/>
            <pc:sldMk cId="1729969707" sldId="563"/>
            <ac:spMk id="276" creationId="{F7576A5B-E703-417E-8BC3-1589219C573B}"/>
          </ac:spMkLst>
        </pc:spChg>
        <pc:spChg chg="add mod">
          <ac:chgData name="" userId="3b99287881d56c4f" providerId="LiveId" clId="{DB9B387E-AD44-4089-BB4C-C4B7D0576759}" dt="2020-07-09T03:34:18.721" v="2156" actId="114"/>
          <ac:spMkLst>
            <pc:docMk/>
            <pc:sldMk cId="1729969707" sldId="563"/>
            <ac:spMk id="277" creationId="{BE92C094-4E22-42D1-ABA2-1F8382BE9FF7}"/>
          </ac:spMkLst>
        </pc:spChg>
        <pc:spChg chg="add mod">
          <ac:chgData name="" userId="3b99287881d56c4f" providerId="LiveId" clId="{DB9B387E-AD44-4089-BB4C-C4B7D0576759}" dt="2020-07-09T02:29:49.476" v="1608" actId="20577"/>
          <ac:spMkLst>
            <pc:docMk/>
            <pc:sldMk cId="1729969707" sldId="563"/>
            <ac:spMk id="279" creationId="{331084DA-3628-4433-84B5-8A31DE9E1763}"/>
          </ac:spMkLst>
        </pc:spChg>
        <pc:spChg chg="add mod">
          <ac:chgData name="" userId="3b99287881d56c4f" providerId="LiveId" clId="{DB9B387E-AD44-4089-BB4C-C4B7D0576759}" dt="2020-07-09T03:28:40.748" v="2134" actId="20577"/>
          <ac:spMkLst>
            <pc:docMk/>
            <pc:sldMk cId="1729969707" sldId="563"/>
            <ac:spMk id="281" creationId="{8473A4C6-7079-41B1-B810-4A88DB5BF18C}"/>
          </ac:spMkLst>
        </pc:spChg>
        <pc:spChg chg="add mod">
          <ac:chgData name="" userId="3b99287881d56c4f" providerId="LiveId" clId="{DB9B387E-AD44-4089-BB4C-C4B7D0576759}" dt="2020-07-09T03:28:45.497" v="2136" actId="20577"/>
          <ac:spMkLst>
            <pc:docMk/>
            <pc:sldMk cId="1729969707" sldId="563"/>
            <ac:spMk id="284" creationId="{68A48162-251C-4F3F-82E9-7D018896912B}"/>
          </ac:spMkLst>
        </pc:spChg>
        <pc:spChg chg="add mod">
          <ac:chgData name="" userId="3b99287881d56c4f" providerId="LiveId" clId="{DB9B387E-AD44-4089-BB4C-C4B7D0576759}" dt="2020-07-09T02:41:37.204" v="1731" actId="207"/>
          <ac:spMkLst>
            <pc:docMk/>
            <pc:sldMk cId="1729969707" sldId="563"/>
            <ac:spMk id="285" creationId="{335783E9-D511-4D8C-B8B8-E4F5D040F19D}"/>
          </ac:spMkLst>
        </pc:spChg>
        <pc:spChg chg="add mod">
          <ac:chgData name="" userId="3b99287881d56c4f" providerId="LiveId" clId="{DB9B387E-AD44-4089-BB4C-C4B7D0576759}" dt="2020-07-09T03:30:38.704" v="2144" actId="114"/>
          <ac:spMkLst>
            <pc:docMk/>
            <pc:sldMk cId="1729969707" sldId="563"/>
            <ac:spMk id="286" creationId="{E29455CB-9B7C-4D53-82DE-6355499B1463}"/>
          </ac:spMkLst>
        </pc:spChg>
        <pc:spChg chg="add mod">
          <ac:chgData name="" userId="3b99287881d56c4f" providerId="LiveId" clId="{DB9B387E-AD44-4089-BB4C-C4B7D0576759}" dt="2020-07-09T03:30:34.571" v="2143" actId="114"/>
          <ac:spMkLst>
            <pc:docMk/>
            <pc:sldMk cId="1729969707" sldId="563"/>
            <ac:spMk id="287" creationId="{37DDA087-B36E-4AA5-84ED-7CBEC27CD726}"/>
          </ac:spMkLst>
        </pc:spChg>
        <pc:spChg chg="add mod">
          <ac:chgData name="" userId="3b99287881d56c4f" providerId="LiveId" clId="{DB9B387E-AD44-4089-BB4C-C4B7D0576759}" dt="2020-07-09T03:18:54.486" v="2059" actId="13822"/>
          <ac:spMkLst>
            <pc:docMk/>
            <pc:sldMk cId="1729969707" sldId="563"/>
            <ac:spMk id="288" creationId="{9726356E-583C-4985-9A03-ADEC9B7BA15A}"/>
          </ac:spMkLst>
        </pc:spChg>
        <pc:spChg chg="add mod">
          <ac:chgData name="" userId="3b99287881d56c4f" providerId="LiveId" clId="{DB9B387E-AD44-4089-BB4C-C4B7D0576759}" dt="2020-07-09T03:18:49.990" v="2057" actId="207"/>
          <ac:spMkLst>
            <pc:docMk/>
            <pc:sldMk cId="1729969707" sldId="563"/>
            <ac:spMk id="297" creationId="{4FCCAFF9-3914-4ED2-8F1E-D11C38E51DFD}"/>
          </ac:spMkLst>
        </pc:spChg>
        <pc:spChg chg="add mod">
          <ac:chgData name="" userId="3b99287881d56c4f" providerId="LiveId" clId="{DB9B387E-AD44-4089-BB4C-C4B7D0576759}" dt="2020-07-09T03:18:52.094" v="2058" actId="207"/>
          <ac:spMkLst>
            <pc:docMk/>
            <pc:sldMk cId="1729969707" sldId="563"/>
            <ac:spMk id="298" creationId="{812F26F5-3ED1-4459-9D3B-4E72289D99B3}"/>
          </ac:spMkLst>
        </pc:spChg>
        <pc:spChg chg="add mod">
          <ac:chgData name="" userId="3b99287881d56c4f" providerId="LiveId" clId="{DB9B387E-AD44-4089-BB4C-C4B7D0576759}" dt="2020-07-09T02:27:07.220" v="1583" actId="1076"/>
          <ac:spMkLst>
            <pc:docMk/>
            <pc:sldMk cId="1729969707" sldId="563"/>
            <ac:spMk id="299" creationId="{30F1A939-9B6B-482A-BC57-987D0892A31C}"/>
          </ac:spMkLst>
        </pc:spChg>
        <pc:spChg chg="add mod">
          <ac:chgData name="" userId="3b99287881d56c4f" providerId="LiveId" clId="{DB9B387E-AD44-4089-BB4C-C4B7D0576759}" dt="2020-07-09T02:27:07.220" v="1583" actId="1076"/>
          <ac:spMkLst>
            <pc:docMk/>
            <pc:sldMk cId="1729969707" sldId="563"/>
            <ac:spMk id="300" creationId="{3609ACBB-8288-4190-865D-D41D6071642B}"/>
          </ac:spMkLst>
        </pc:spChg>
        <pc:spChg chg="add mod">
          <ac:chgData name="" userId="3b99287881d56c4f" providerId="LiveId" clId="{DB9B387E-AD44-4089-BB4C-C4B7D0576759}" dt="2020-07-09T02:29:56.580" v="1614" actId="20577"/>
          <ac:spMkLst>
            <pc:docMk/>
            <pc:sldMk cId="1729969707" sldId="563"/>
            <ac:spMk id="301" creationId="{218D2DE4-C02C-42B2-A0A0-A5DCD042D9EE}"/>
          </ac:spMkLst>
        </pc:spChg>
        <pc:spChg chg="add mod">
          <ac:chgData name="" userId="3b99287881d56c4f" providerId="LiveId" clId="{DB9B387E-AD44-4089-BB4C-C4B7D0576759}" dt="2020-07-09T02:29:58.286" v="1616" actId="20577"/>
          <ac:spMkLst>
            <pc:docMk/>
            <pc:sldMk cId="1729969707" sldId="563"/>
            <ac:spMk id="305" creationId="{83879832-2823-405D-AF49-F266FB2482D8}"/>
          </ac:spMkLst>
        </pc:spChg>
        <pc:spChg chg="add mod">
          <ac:chgData name="" userId="3b99287881d56c4f" providerId="LiveId" clId="{DB9B387E-AD44-4089-BB4C-C4B7D0576759}" dt="2020-07-09T03:31:43.815" v="2148" actId="1076"/>
          <ac:spMkLst>
            <pc:docMk/>
            <pc:sldMk cId="1729969707" sldId="563"/>
            <ac:spMk id="306" creationId="{9DFA7DD7-B5EF-48ED-9FDF-D8E3A36916D2}"/>
          </ac:spMkLst>
        </pc:spChg>
        <pc:spChg chg="add mod">
          <ac:chgData name="" userId="3b99287881d56c4f" providerId="LiveId" clId="{DB9B387E-AD44-4089-BB4C-C4B7D0576759}" dt="2020-07-09T02:41:21.892" v="1726" actId="207"/>
          <ac:spMkLst>
            <pc:docMk/>
            <pc:sldMk cId="1729969707" sldId="563"/>
            <ac:spMk id="307" creationId="{7E4F0246-516F-4D46-861E-F03B058C3084}"/>
          </ac:spMkLst>
        </pc:spChg>
        <pc:spChg chg="add mod">
          <ac:chgData name="" userId="3b99287881d56c4f" providerId="LiveId" clId="{DB9B387E-AD44-4089-BB4C-C4B7D0576759}" dt="2020-07-09T02:41:25.485" v="1728" actId="207"/>
          <ac:spMkLst>
            <pc:docMk/>
            <pc:sldMk cId="1729969707" sldId="563"/>
            <ac:spMk id="308" creationId="{43F2A232-CCCE-42E6-80E9-FDC6B679AFCB}"/>
          </ac:spMkLst>
        </pc:spChg>
        <pc:spChg chg="add mod">
          <ac:chgData name="" userId="3b99287881d56c4f" providerId="LiveId" clId="{DB9B387E-AD44-4089-BB4C-C4B7D0576759}" dt="2020-07-09T06:21:31.863" v="2317" actId="1076"/>
          <ac:spMkLst>
            <pc:docMk/>
            <pc:sldMk cId="1729969707" sldId="563"/>
            <ac:spMk id="309" creationId="{D3A548CE-A2CC-44D4-8277-041D5C54AFF0}"/>
          </ac:spMkLst>
        </pc:spChg>
        <pc:spChg chg="add mod">
          <ac:chgData name="" userId="3b99287881d56c4f" providerId="LiveId" clId="{DB9B387E-AD44-4089-BB4C-C4B7D0576759}" dt="2020-07-09T02:12:05.481" v="1416" actId="1076"/>
          <ac:spMkLst>
            <pc:docMk/>
            <pc:sldMk cId="1729969707" sldId="563"/>
            <ac:spMk id="1040" creationId="{73EBA301-A14A-4E3B-9F9F-FDD487EFA9EB}"/>
          </ac:spMkLst>
        </pc:spChg>
        <pc:spChg chg="add del mod">
          <ac:chgData name="" userId="3b99287881d56c4f" providerId="LiveId" clId="{DB9B387E-AD44-4089-BB4C-C4B7D0576759}" dt="2020-07-09T02:11:48.201" v="1413" actId="478"/>
          <ac:spMkLst>
            <pc:docMk/>
            <pc:sldMk cId="1729969707" sldId="563"/>
            <ac:spMk id="1086" creationId="{6E94D02E-2ADD-4203-84A5-8E27B6DDD4E4}"/>
          </ac:spMkLst>
        </pc:spChg>
        <pc:spChg chg="add del mod">
          <ac:chgData name="" userId="3b99287881d56c4f" providerId="LiveId" clId="{DB9B387E-AD44-4089-BB4C-C4B7D0576759}" dt="2020-07-09T02:09:12.608" v="1369" actId="478"/>
          <ac:spMkLst>
            <pc:docMk/>
            <pc:sldMk cId="1729969707" sldId="563"/>
            <ac:spMk id="1087" creationId="{F0BF4CD9-02FF-4E22-BB81-FD18F6F40415}"/>
          </ac:spMkLst>
        </pc:spChg>
        <pc:grpChg chg="del">
          <ac:chgData name="" userId="3b99287881d56c4f" providerId="LiveId" clId="{DB9B387E-AD44-4089-BB4C-C4B7D0576759}" dt="2020-07-09T01:47:02.879" v="1045" actId="478"/>
          <ac:grpSpMkLst>
            <pc:docMk/>
            <pc:sldMk cId="1729969707" sldId="563"/>
            <ac:grpSpMk id="8" creationId="{DD8EACC5-3024-43FC-BA52-2040E3B77FDA}"/>
          </ac:grpSpMkLst>
        </pc:grpChg>
        <pc:grpChg chg="del mod">
          <ac:chgData name="" userId="3b99287881d56c4f" providerId="LiveId" clId="{DB9B387E-AD44-4089-BB4C-C4B7D0576759}" dt="2020-07-09T01:30:14.260" v="782" actId="478"/>
          <ac:grpSpMkLst>
            <pc:docMk/>
            <pc:sldMk cId="1729969707" sldId="563"/>
            <ac:grpSpMk id="14" creationId="{06F88B3B-EE29-4C82-85B5-0ED41F4319ED}"/>
          </ac:grpSpMkLst>
        </pc:grpChg>
        <pc:picChg chg="del">
          <ac:chgData name="" userId="3b99287881d56c4f" providerId="LiveId" clId="{DB9B387E-AD44-4089-BB4C-C4B7D0576759}" dt="2020-07-09T00:15:42.900" v="673" actId="478"/>
          <ac:picMkLst>
            <pc:docMk/>
            <pc:sldMk cId="1729969707" sldId="563"/>
            <ac:picMk id="17" creationId="{BE987EE3-0CD6-41BA-9303-A74100A5AB33}"/>
          </ac:picMkLst>
        </pc:picChg>
        <pc:picChg chg="del">
          <ac:chgData name="" userId="3b99287881d56c4f" providerId="LiveId" clId="{DB9B387E-AD44-4089-BB4C-C4B7D0576759}" dt="2020-07-09T00:15:42.900" v="673" actId="478"/>
          <ac:picMkLst>
            <pc:docMk/>
            <pc:sldMk cId="1729969707" sldId="563"/>
            <ac:picMk id="1026" creationId="{A9DF92FC-6F47-4557-AF86-D4A54E377C80}"/>
          </ac:picMkLst>
        </pc:picChg>
        <pc:picChg chg="del">
          <ac:chgData name="" userId="3b99287881d56c4f" providerId="LiveId" clId="{DB9B387E-AD44-4089-BB4C-C4B7D0576759}" dt="2020-07-09T00:15:42.900" v="673" actId="478"/>
          <ac:picMkLst>
            <pc:docMk/>
            <pc:sldMk cId="1729969707" sldId="563"/>
            <ac:picMk id="1028" creationId="{4CF736B0-EF89-4CCF-B353-714DCAA83723}"/>
          </ac:picMkLst>
        </pc:picChg>
        <pc:cxnChg chg="add mod">
          <ac:chgData name="" userId="3b99287881d56c4f" providerId="LiveId" clId="{DB9B387E-AD44-4089-BB4C-C4B7D0576759}" dt="2020-07-09T02:07:41.050" v="1351" actId="14100"/>
          <ac:cxnSpMkLst>
            <pc:docMk/>
            <pc:sldMk cId="1729969707" sldId="563"/>
            <ac:cxnSpMk id="25" creationId="{110DE87A-A2E7-4093-8ABF-677042C46C4E}"/>
          </ac:cxnSpMkLst>
        </pc:cxnChg>
        <pc:cxnChg chg="add mod">
          <ac:chgData name="" userId="3b99287881d56c4f" providerId="LiveId" clId="{DB9B387E-AD44-4089-BB4C-C4B7D0576759}" dt="2020-07-09T02:07:34.018" v="1349" actId="14100"/>
          <ac:cxnSpMkLst>
            <pc:docMk/>
            <pc:sldMk cId="1729969707" sldId="563"/>
            <ac:cxnSpMk id="44" creationId="{BB4298FF-2AF9-4BCC-B0FB-FA5262C298D1}"/>
          </ac:cxnSpMkLst>
        </pc:cxnChg>
        <pc:cxnChg chg="add del mod">
          <ac:chgData name="" userId="3b99287881d56c4f" providerId="LiveId" clId="{DB9B387E-AD44-4089-BB4C-C4B7D0576759}" dt="2020-07-09T01:34:49.315" v="823" actId="478"/>
          <ac:cxnSpMkLst>
            <pc:docMk/>
            <pc:sldMk cId="1729969707" sldId="563"/>
            <ac:cxnSpMk id="45" creationId="{A4E98512-5FF6-4683-90E3-602D9D0EDE66}"/>
          </ac:cxnSpMkLst>
        </pc:cxnChg>
        <pc:cxnChg chg="add mod">
          <ac:chgData name="" userId="3b99287881d56c4f" providerId="LiveId" clId="{DB9B387E-AD44-4089-BB4C-C4B7D0576759}" dt="2020-07-09T02:07:48.866" v="1353" actId="14100"/>
          <ac:cxnSpMkLst>
            <pc:docMk/>
            <pc:sldMk cId="1729969707" sldId="563"/>
            <ac:cxnSpMk id="46" creationId="{248E9056-B7D3-4FC7-8B08-31F708AF51BC}"/>
          </ac:cxnSpMkLst>
        </pc:cxnChg>
        <pc:cxnChg chg="add del mod">
          <ac:chgData name="" userId="3b99287881d56c4f" providerId="LiveId" clId="{DB9B387E-AD44-4089-BB4C-C4B7D0576759}" dt="2020-07-09T00:38:09.983" v="777" actId="478"/>
          <ac:cxnSpMkLst>
            <pc:docMk/>
            <pc:sldMk cId="1729969707" sldId="563"/>
            <ac:cxnSpMk id="47" creationId="{D5E18052-C0A6-498B-80CB-43FFDF6038A6}"/>
          </ac:cxnSpMkLst>
        </pc:cxnChg>
        <pc:cxnChg chg="add del mod">
          <ac:chgData name="" userId="3b99287881d56c4f" providerId="LiveId" clId="{DB9B387E-AD44-4089-BB4C-C4B7D0576759}" dt="2020-07-09T00:38:09.458" v="776" actId="478"/>
          <ac:cxnSpMkLst>
            <pc:docMk/>
            <pc:sldMk cId="1729969707" sldId="563"/>
            <ac:cxnSpMk id="48" creationId="{93C83B8E-8AAB-4FEC-A668-D8810D5A73E2}"/>
          </ac:cxnSpMkLst>
        </pc:cxnChg>
        <pc:cxnChg chg="add del mod">
          <ac:chgData name="" userId="3b99287881d56c4f" providerId="LiveId" clId="{DB9B387E-AD44-4089-BB4C-C4B7D0576759}" dt="2020-07-09T00:38:10.659" v="778" actId="478"/>
          <ac:cxnSpMkLst>
            <pc:docMk/>
            <pc:sldMk cId="1729969707" sldId="563"/>
            <ac:cxnSpMk id="49" creationId="{241F868D-C605-4EFD-9505-8D8B83EB0938}"/>
          </ac:cxnSpMkLst>
        </pc:cxnChg>
        <pc:cxnChg chg="add del mod">
          <ac:chgData name="" userId="3b99287881d56c4f" providerId="LiveId" clId="{DB9B387E-AD44-4089-BB4C-C4B7D0576759}" dt="2020-07-09T00:38:08.846" v="775" actId="478"/>
          <ac:cxnSpMkLst>
            <pc:docMk/>
            <pc:sldMk cId="1729969707" sldId="563"/>
            <ac:cxnSpMk id="50" creationId="{9297E58F-80D8-45E0-8838-2012E63212F6}"/>
          </ac:cxnSpMkLst>
        </pc:cxnChg>
        <pc:cxnChg chg="add del mod">
          <ac:chgData name="" userId="3b99287881d56c4f" providerId="LiveId" clId="{DB9B387E-AD44-4089-BB4C-C4B7D0576759}" dt="2020-07-09T00:36:35.891" v="767" actId="478"/>
          <ac:cxnSpMkLst>
            <pc:docMk/>
            <pc:sldMk cId="1729969707" sldId="563"/>
            <ac:cxnSpMk id="51" creationId="{19F22263-3614-4D1C-9409-C593010E7052}"/>
          </ac:cxnSpMkLst>
        </pc:cxnChg>
        <pc:cxnChg chg="add del mod">
          <ac:chgData name="" userId="3b99287881d56c4f" providerId="LiveId" clId="{DB9B387E-AD44-4089-BB4C-C4B7D0576759}" dt="2020-07-09T00:36:38.358" v="768" actId="478"/>
          <ac:cxnSpMkLst>
            <pc:docMk/>
            <pc:sldMk cId="1729969707" sldId="563"/>
            <ac:cxnSpMk id="52" creationId="{BEE3B6A2-8E61-4929-8FCD-59C7B91118A2}"/>
          </ac:cxnSpMkLst>
        </pc:cxnChg>
        <pc:cxnChg chg="add mod">
          <ac:chgData name="" userId="3b99287881d56c4f" providerId="LiveId" clId="{DB9B387E-AD44-4089-BB4C-C4B7D0576759}" dt="2020-07-09T02:09:57.362" v="1382" actId="14100"/>
          <ac:cxnSpMkLst>
            <pc:docMk/>
            <pc:sldMk cId="1729969707" sldId="563"/>
            <ac:cxnSpMk id="53" creationId="{6E894B59-B710-460A-A13F-B4EDEE5E7CC9}"/>
          </ac:cxnSpMkLst>
        </pc:cxnChg>
        <pc:cxnChg chg="add mod">
          <ac:chgData name="" userId="3b99287881d56c4f" providerId="LiveId" clId="{DB9B387E-AD44-4089-BB4C-C4B7D0576759}" dt="2020-07-09T02:09:21.042" v="1370" actId="14100"/>
          <ac:cxnSpMkLst>
            <pc:docMk/>
            <pc:sldMk cId="1729969707" sldId="563"/>
            <ac:cxnSpMk id="54" creationId="{7973D04D-130E-4213-9FB3-BEE2C5C89A24}"/>
          </ac:cxnSpMkLst>
        </pc:cxnChg>
        <pc:cxnChg chg="add mod">
          <ac:chgData name="" userId="3b99287881d56c4f" providerId="LiveId" clId="{DB9B387E-AD44-4089-BB4C-C4B7D0576759}" dt="2020-07-09T02:10:01.354" v="1383" actId="14100"/>
          <ac:cxnSpMkLst>
            <pc:docMk/>
            <pc:sldMk cId="1729969707" sldId="563"/>
            <ac:cxnSpMk id="55" creationId="{75583043-B60D-4CC2-87FB-21DF3558D0F4}"/>
          </ac:cxnSpMkLst>
        </pc:cxnChg>
        <pc:cxnChg chg="add del mod">
          <ac:chgData name="" userId="3b99287881d56c4f" providerId="LiveId" clId="{DB9B387E-AD44-4089-BB4C-C4B7D0576759}" dt="2020-07-09T00:36:28.883" v="765" actId="478"/>
          <ac:cxnSpMkLst>
            <pc:docMk/>
            <pc:sldMk cId="1729969707" sldId="563"/>
            <ac:cxnSpMk id="56" creationId="{40EBB7CC-56A1-40BA-984C-61EB837BD830}"/>
          </ac:cxnSpMkLst>
        </pc:cxnChg>
        <pc:cxnChg chg="add del mod">
          <ac:chgData name="" userId="3b99287881d56c4f" providerId="LiveId" clId="{DB9B387E-AD44-4089-BB4C-C4B7D0576759}" dt="2020-07-09T01:34:49.843" v="824" actId="478"/>
          <ac:cxnSpMkLst>
            <pc:docMk/>
            <pc:sldMk cId="1729969707" sldId="563"/>
            <ac:cxnSpMk id="57" creationId="{3C1DE51F-3703-47F1-9856-B0FA394B6A1B}"/>
          </ac:cxnSpMkLst>
        </pc:cxnChg>
        <pc:cxnChg chg="add mod">
          <ac:chgData name="" userId="3b99287881d56c4f" providerId="LiveId" clId="{DB9B387E-AD44-4089-BB4C-C4B7D0576759}" dt="2020-07-09T02:07:37.834" v="1350" actId="14100"/>
          <ac:cxnSpMkLst>
            <pc:docMk/>
            <pc:sldMk cId="1729969707" sldId="563"/>
            <ac:cxnSpMk id="108" creationId="{A4DA777D-074B-4F7E-A368-A14824B02F3C}"/>
          </ac:cxnSpMkLst>
        </pc:cxnChg>
        <pc:cxnChg chg="add mod">
          <ac:chgData name="" userId="3b99287881d56c4f" providerId="LiveId" clId="{DB9B387E-AD44-4089-BB4C-C4B7D0576759}" dt="2020-07-09T02:07:28.514" v="1348" actId="14100"/>
          <ac:cxnSpMkLst>
            <pc:docMk/>
            <pc:sldMk cId="1729969707" sldId="563"/>
            <ac:cxnSpMk id="111" creationId="{CC9FE786-144B-4127-91A3-3FC7FAB002D2}"/>
          </ac:cxnSpMkLst>
        </pc:cxnChg>
        <pc:cxnChg chg="add mod">
          <ac:chgData name="" userId="3b99287881d56c4f" providerId="LiveId" clId="{DB9B387E-AD44-4089-BB4C-C4B7D0576759}" dt="2020-07-09T02:07:45.881" v="1352" actId="14100"/>
          <ac:cxnSpMkLst>
            <pc:docMk/>
            <pc:sldMk cId="1729969707" sldId="563"/>
            <ac:cxnSpMk id="114" creationId="{94985B8E-1BF3-4698-98B4-E9747327B4A9}"/>
          </ac:cxnSpMkLst>
        </pc:cxnChg>
        <pc:cxnChg chg="add mod">
          <ac:chgData name="" userId="3b99287881d56c4f" providerId="LiveId" clId="{DB9B387E-AD44-4089-BB4C-C4B7D0576759}" dt="2020-07-09T02:16:44.725" v="1466" actId="1076"/>
          <ac:cxnSpMkLst>
            <pc:docMk/>
            <pc:sldMk cId="1729969707" sldId="563"/>
            <ac:cxnSpMk id="194" creationId="{4097B24C-A8D1-4B4E-9325-D3DC2ACBF386}"/>
          </ac:cxnSpMkLst>
        </pc:cxnChg>
        <pc:cxnChg chg="add mod">
          <ac:chgData name="" userId="3b99287881d56c4f" providerId="LiveId" clId="{DB9B387E-AD44-4089-BB4C-C4B7D0576759}" dt="2020-07-09T02:16:44.725" v="1466" actId="1076"/>
          <ac:cxnSpMkLst>
            <pc:docMk/>
            <pc:sldMk cId="1729969707" sldId="563"/>
            <ac:cxnSpMk id="198" creationId="{185EE4B6-4366-4730-87AE-6879A8CE068E}"/>
          </ac:cxnSpMkLst>
        </pc:cxnChg>
        <pc:cxnChg chg="add mod">
          <ac:chgData name="" userId="3b99287881d56c4f" providerId="LiveId" clId="{DB9B387E-AD44-4089-BB4C-C4B7D0576759}" dt="2020-07-09T02:16:44.725" v="1466" actId="1076"/>
          <ac:cxnSpMkLst>
            <pc:docMk/>
            <pc:sldMk cId="1729969707" sldId="563"/>
            <ac:cxnSpMk id="201" creationId="{894CF009-28BC-40A1-84FF-C1445E0DDA3E}"/>
          </ac:cxnSpMkLst>
        </pc:cxnChg>
        <pc:cxnChg chg="add mod">
          <ac:chgData name="" userId="3b99287881d56c4f" providerId="LiveId" clId="{DB9B387E-AD44-4089-BB4C-C4B7D0576759}" dt="2020-07-09T02:08:04.113" v="1357" actId="14100"/>
          <ac:cxnSpMkLst>
            <pc:docMk/>
            <pc:sldMk cId="1729969707" sldId="563"/>
            <ac:cxnSpMk id="252" creationId="{C62D9857-2788-4BF8-8F5B-0DBE8EDB067D}"/>
          </ac:cxnSpMkLst>
        </pc:cxnChg>
        <pc:cxnChg chg="add mod">
          <ac:chgData name="" userId="3b99287881d56c4f" providerId="LiveId" clId="{DB9B387E-AD44-4089-BB4C-C4B7D0576759}" dt="2020-07-09T02:09:48.586" v="1379" actId="14100"/>
          <ac:cxnSpMkLst>
            <pc:docMk/>
            <pc:sldMk cId="1729969707" sldId="563"/>
            <ac:cxnSpMk id="254" creationId="{21481A19-F95C-4323-A683-0126868C6BEB}"/>
          </ac:cxnSpMkLst>
        </pc:cxnChg>
        <pc:cxnChg chg="add mod">
          <ac:chgData name="" userId="3b99287881d56c4f" providerId="LiveId" clId="{DB9B387E-AD44-4089-BB4C-C4B7D0576759}" dt="2020-07-09T02:08:37.002" v="1367" actId="14100"/>
          <ac:cxnSpMkLst>
            <pc:docMk/>
            <pc:sldMk cId="1729969707" sldId="563"/>
            <ac:cxnSpMk id="257" creationId="{20648664-1733-4C4C-BB7C-242D693E2A16}"/>
          </ac:cxnSpMkLst>
        </pc:cxnChg>
        <pc:cxnChg chg="add del mod">
          <ac:chgData name="" userId="3b99287881d56c4f" providerId="LiveId" clId="{DB9B387E-AD44-4089-BB4C-C4B7D0576759}" dt="2020-07-09T02:09:35.646" v="1376" actId="478"/>
          <ac:cxnSpMkLst>
            <pc:docMk/>
            <pc:sldMk cId="1729969707" sldId="563"/>
            <ac:cxnSpMk id="266" creationId="{282C584B-B0B3-4B51-8DF6-ACB45BCD35E1}"/>
          </ac:cxnSpMkLst>
        </pc:cxnChg>
        <pc:cxnChg chg="add mod">
          <ac:chgData name="" userId="3b99287881d56c4f" providerId="LiveId" clId="{DB9B387E-AD44-4089-BB4C-C4B7D0576759}" dt="2020-07-09T02:10:06.489" v="1386" actId="14100"/>
          <ac:cxnSpMkLst>
            <pc:docMk/>
            <pc:sldMk cId="1729969707" sldId="563"/>
            <ac:cxnSpMk id="270" creationId="{805BB9DC-91CF-43A2-BAC3-2A56448085FC}"/>
          </ac:cxnSpMkLst>
        </pc:cxnChg>
        <pc:cxnChg chg="add mod">
          <ac:chgData name="" userId="3b99287881d56c4f" providerId="LiveId" clId="{DB9B387E-AD44-4089-BB4C-C4B7D0576759}" dt="2020-07-09T02:16:44.725" v="1466" actId="1076"/>
          <ac:cxnSpMkLst>
            <pc:docMk/>
            <pc:sldMk cId="1729969707" sldId="563"/>
            <ac:cxnSpMk id="278" creationId="{A9CCC4E2-6BB6-4CD4-94BB-A4C06BCC553C}"/>
          </ac:cxnSpMkLst>
        </pc:cxnChg>
        <pc:cxnChg chg="add mod">
          <ac:chgData name="" userId="3b99287881d56c4f" providerId="LiveId" clId="{DB9B387E-AD44-4089-BB4C-C4B7D0576759}" dt="2020-07-09T02:16:44.725" v="1466" actId="1076"/>
          <ac:cxnSpMkLst>
            <pc:docMk/>
            <pc:sldMk cId="1729969707" sldId="563"/>
            <ac:cxnSpMk id="280" creationId="{3DFF9AF0-66F2-47A8-B71D-FA8D40096798}"/>
          </ac:cxnSpMkLst>
        </pc:cxnChg>
        <pc:cxnChg chg="add mod">
          <ac:chgData name="" userId="3b99287881d56c4f" providerId="LiveId" clId="{DB9B387E-AD44-4089-BB4C-C4B7D0576759}" dt="2020-07-09T02:16:44.725" v="1466" actId="1076"/>
          <ac:cxnSpMkLst>
            <pc:docMk/>
            <pc:sldMk cId="1729969707" sldId="563"/>
            <ac:cxnSpMk id="283" creationId="{3A00E7BF-636C-46B4-BDC2-4CED250047B1}"/>
          </ac:cxnSpMkLst>
        </pc:cxnChg>
        <pc:cxnChg chg="add mod">
          <ac:chgData name="" userId="3b99287881d56c4f" providerId="LiveId" clId="{DB9B387E-AD44-4089-BB4C-C4B7D0576759}" dt="2020-07-09T02:27:07.220" v="1583" actId="1076"/>
          <ac:cxnSpMkLst>
            <pc:docMk/>
            <pc:sldMk cId="1729969707" sldId="563"/>
            <ac:cxnSpMk id="289" creationId="{029DF170-52AD-43E2-B5B2-43114E1A74D6}"/>
          </ac:cxnSpMkLst>
        </pc:cxnChg>
        <pc:cxnChg chg="add mod">
          <ac:chgData name="" userId="3b99287881d56c4f" providerId="LiveId" clId="{DB9B387E-AD44-4089-BB4C-C4B7D0576759}" dt="2020-07-09T02:27:07.220" v="1583" actId="1076"/>
          <ac:cxnSpMkLst>
            <pc:docMk/>
            <pc:sldMk cId="1729969707" sldId="563"/>
            <ac:cxnSpMk id="290" creationId="{B0A550AA-9445-4E7D-87B7-0FFF95FD1B14}"/>
          </ac:cxnSpMkLst>
        </pc:cxnChg>
        <pc:cxnChg chg="add del mod">
          <ac:chgData name="" userId="3b99287881d56c4f" providerId="LiveId" clId="{DB9B387E-AD44-4089-BB4C-C4B7D0576759}" dt="2020-07-09T02:23:28.514" v="1531" actId="478"/>
          <ac:cxnSpMkLst>
            <pc:docMk/>
            <pc:sldMk cId="1729969707" sldId="563"/>
            <ac:cxnSpMk id="291" creationId="{91E5CC6C-0777-4ACF-98FE-AAE47CE5A46F}"/>
          </ac:cxnSpMkLst>
        </pc:cxnChg>
        <pc:cxnChg chg="add mod">
          <ac:chgData name="" userId="3b99287881d56c4f" providerId="LiveId" clId="{DB9B387E-AD44-4089-BB4C-C4B7D0576759}" dt="2020-07-09T02:27:07.220" v="1583" actId="1076"/>
          <ac:cxnSpMkLst>
            <pc:docMk/>
            <pc:sldMk cId="1729969707" sldId="563"/>
            <ac:cxnSpMk id="294" creationId="{119460C2-9931-4015-AC9A-D70D15986F89}"/>
          </ac:cxnSpMkLst>
        </pc:cxnChg>
        <pc:cxnChg chg="add mod">
          <ac:chgData name="" userId="3b99287881d56c4f" providerId="LiveId" clId="{DB9B387E-AD44-4089-BB4C-C4B7D0576759}" dt="2020-07-09T02:27:07.220" v="1583" actId="1076"/>
          <ac:cxnSpMkLst>
            <pc:docMk/>
            <pc:sldMk cId="1729969707" sldId="563"/>
            <ac:cxnSpMk id="302" creationId="{6783F87E-4410-45A0-B4C5-9DC36FB83D4C}"/>
          </ac:cxnSpMkLst>
        </pc:cxnChg>
      </pc:sldChg>
      <pc:sldChg chg="addSp delSp modSp add">
        <pc:chgData name="" userId="3b99287881d56c4f" providerId="LiveId" clId="{DB9B387E-AD44-4089-BB4C-C4B7D0576759}" dt="2020-07-09T14:28:17.955" v="3539" actId="20577"/>
        <pc:sldMkLst>
          <pc:docMk/>
          <pc:sldMk cId="3585007" sldId="564"/>
        </pc:sldMkLst>
        <pc:spChg chg="mod">
          <ac:chgData name="" userId="3b99287881d56c4f" providerId="LiveId" clId="{DB9B387E-AD44-4089-BB4C-C4B7D0576759}" dt="2020-07-09T02:42:30.611" v="1743" actId="207"/>
          <ac:spMkLst>
            <pc:docMk/>
            <pc:sldMk cId="3585007" sldId="564"/>
            <ac:spMk id="18" creationId="{42E30AB9-D3BE-4110-A7B8-D59664B21FEF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20" creationId="{4AE978ED-5D5D-4C14-8FAF-4BC0A9031FEB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24" creationId="{073E0500-E92E-4516-93A8-90D4BF311D51}"/>
          </ac:spMkLst>
        </pc:spChg>
        <pc:spChg chg="mod">
          <ac:chgData name="" userId="3b99287881d56c4f" providerId="LiveId" clId="{DB9B387E-AD44-4089-BB4C-C4B7D0576759}" dt="2020-07-09T02:42:26.894" v="1741" actId="207"/>
          <ac:spMkLst>
            <pc:docMk/>
            <pc:sldMk cId="3585007" sldId="564"/>
            <ac:spMk id="60" creationId="{B56710D2-AF96-4456-A4B2-5FACAD5FB0D8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61" creationId="{B536FA20-32C7-470F-9451-78462C67B056}"/>
          </ac:spMkLst>
        </pc:spChg>
        <pc:spChg chg="mod">
          <ac:chgData name="" userId="3b99287881d56c4f" providerId="LiveId" clId="{DB9B387E-AD44-4089-BB4C-C4B7D0576759}" dt="2020-07-09T02:40:40.611" v="1714" actId="208"/>
          <ac:spMkLst>
            <pc:docMk/>
            <pc:sldMk cId="3585007" sldId="564"/>
            <ac:spMk id="62" creationId="{C131BB3F-552A-4C12-88C9-577E89421568}"/>
          </ac:spMkLst>
        </pc:spChg>
        <pc:spChg chg="mod">
          <ac:chgData name="" userId="3b99287881d56c4f" providerId="LiveId" clId="{DB9B387E-AD44-4089-BB4C-C4B7D0576759}" dt="2020-07-09T14:28:17.955" v="3539" actId="20577"/>
          <ac:spMkLst>
            <pc:docMk/>
            <pc:sldMk cId="3585007" sldId="564"/>
            <ac:spMk id="64" creationId="{5458CF73-40D4-7F49-9409-22B2FBEF4306}"/>
          </ac:spMkLst>
        </pc:spChg>
        <pc:spChg chg="mod">
          <ac:chgData name="" userId="3b99287881d56c4f" providerId="LiveId" clId="{DB9B387E-AD44-4089-BB4C-C4B7D0576759}" dt="2020-07-09T06:21:03.096" v="2310" actId="1076"/>
          <ac:spMkLst>
            <pc:docMk/>
            <pc:sldMk cId="3585007" sldId="564"/>
            <ac:spMk id="65" creationId="{CEB2CED0-E21D-4F5D-89AB-3A4A648FD5FB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66" creationId="{AD03E870-C0E4-4C8C-A60C-A98E5DCE9188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67" creationId="{6B060991-1D00-4DBB-B153-3F6B77565F1A}"/>
          </ac:spMkLst>
        </pc:spChg>
        <pc:spChg chg="add mod">
          <ac:chgData name="" userId="3b99287881d56c4f" providerId="LiveId" clId="{DB9B387E-AD44-4089-BB4C-C4B7D0576759}" dt="2020-07-09T02:57:11.301" v="1891" actId="1076"/>
          <ac:spMkLst>
            <pc:docMk/>
            <pc:sldMk cId="3585007" sldId="564"/>
            <ac:spMk id="68" creationId="{FD50205C-D403-47C2-9424-167F3892B76B}"/>
          </ac:spMkLst>
        </pc:spChg>
        <pc:spChg chg="add mod">
          <ac:chgData name="" userId="3b99287881d56c4f" providerId="LiveId" clId="{DB9B387E-AD44-4089-BB4C-C4B7D0576759}" dt="2020-07-09T02:57:18.188" v="1895" actId="1076"/>
          <ac:spMkLst>
            <pc:docMk/>
            <pc:sldMk cId="3585007" sldId="564"/>
            <ac:spMk id="69" creationId="{4F5C55CE-A532-4A87-9F79-4E41BD40531B}"/>
          </ac:spMkLst>
        </pc:spChg>
        <pc:spChg chg="add">
          <ac:chgData name="" userId="3b99287881d56c4f" providerId="LiveId" clId="{DB9B387E-AD44-4089-BB4C-C4B7D0576759}" dt="2020-07-09T06:21:18.626" v="2314"/>
          <ac:spMkLst>
            <pc:docMk/>
            <pc:sldMk cId="3585007" sldId="564"/>
            <ac:spMk id="70" creationId="{6EB2F4A0-3AC8-4D38-84C7-9F0D17164E20}"/>
          </ac:spMkLst>
        </pc:spChg>
        <pc:spChg chg="mod">
          <ac:chgData name="" userId="3b99287881d56c4f" providerId="LiveId" clId="{DB9B387E-AD44-4089-BB4C-C4B7D0576759}" dt="2020-07-09T02:57:29.018" v="1896" actId="207"/>
          <ac:spMkLst>
            <pc:docMk/>
            <pc:sldMk cId="3585007" sldId="564"/>
            <ac:spMk id="92" creationId="{78730D9E-E7D5-4187-BDEC-0AD89A6C35A9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100" creationId="{5928BE67-E459-4E5D-B5F9-89E64A945195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101" creationId="{41AA51EB-347C-4F45-A374-71F892568587}"/>
          </ac:spMkLst>
        </pc:spChg>
        <pc:spChg chg="mod">
          <ac:chgData name="" userId="3b99287881d56c4f" providerId="LiveId" clId="{DB9B387E-AD44-4089-BB4C-C4B7D0576759}" dt="2020-07-09T02:42:32.988" v="1744" actId="207"/>
          <ac:spMkLst>
            <pc:docMk/>
            <pc:sldMk cId="3585007" sldId="564"/>
            <ac:spMk id="107" creationId="{AEB7B54F-CBA7-49A7-B4D6-CAF2AC369C4A}"/>
          </ac:spMkLst>
        </pc:spChg>
        <pc:spChg chg="mod">
          <ac:chgData name="" userId="3b99287881d56c4f" providerId="LiveId" clId="{DB9B387E-AD44-4089-BB4C-C4B7D0576759}" dt="2020-07-09T02:40:44.707" v="1715" actId="207"/>
          <ac:spMkLst>
            <pc:docMk/>
            <pc:sldMk cId="3585007" sldId="564"/>
            <ac:spMk id="138" creationId="{86096D3A-115B-4F9C-B3B8-63F3CB569640}"/>
          </ac:spMkLst>
        </pc:spChg>
        <pc:spChg chg="del mod">
          <ac:chgData name="" userId="3b99287881d56c4f" providerId="LiveId" clId="{DB9B387E-AD44-4089-BB4C-C4B7D0576759}" dt="2020-07-09T06:21:15.905" v="2313" actId="478"/>
          <ac:spMkLst>
            <pc:docMk/>
            <pc:sldMk cId="3585007" sldId="564"/>
            <ac:spMk id="139" creationId="{C266D72C-8041-4ECC-B96E-2105C0C82F50}"/>
          </ac:spMkLst>
        </pc:spChg>
        <pc:spChg chg="mod">
          <ac:chgData name="" userId="3b99287881d56c4f" providerId="LiveId" clId="{DB9B387E-AD44-4089-BB4C-C4B7D0576759}" dt="2020-07-09T02:42:28.812" v="1742" actId="207"/>
          <ac:spMkLst>
            <pc:docMk/>
            <pc:sldMk cId="3585007" sldId="564"/>
            <ac:spMk id="140" creationId="{DCE1D2E6-BB94-4C44-A889-C148FEA6873F}"/>
          </ac:spMkLst>
        </pc:spChg>
        <pc:spChg chg="mod">
          <ac:chgData name="" userId="3b99287881d56c4f" providerId="LiveId" clId="{DB9B387E-AD44-4089-BB4C-C4B7D0576759}" dt="2020-07-09T02:57:01.853" v="1887" actId="1076"/>
          <ac:spMkLst>
            <pc:docMk/>
            <pc:sldMk cId="3585007" sldId="564"/>
            <ac:spMk id="147" creationId="{17B1384B-988E-4B09-B994-7B23552EC76B}"/>
          </ac:spMkLst>
        </pc:spChg>
        <pc:spChg chg="mod">
          <ac:chgData name="" userId="3b99287881d56c4f" providerId="LiveId" clId="{DB9B387E-AD44-4089-BB4C-C4B7D0576759}" dt="2020-07-09T02:57:14.796" v="1893" actId="1076"/>
          <ac:spMkLst>
            <pc:docMk/>
            <pc:sldMk cId="3585007" sldId="564"/>
            <ac:spMk id="148" creationId="{DF881B04-B285-498F-95A5-01C3151CCBCD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171" creationId="{4914DB75-EA21-444D-9080-E0472A7C4A31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172" creationId="{D95A4A06-56EF-41DB-9401-DE77AB6DB3BD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173" creationId="{B7B60333-1777-4089-B2D2-A3B860D39C79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174" creationId="{23861E7B-2141-4871-BF51-7D99218D4BE2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181" creationId="{DD9BA579-D0F6-4BAB-BE2F-EB6E7803D357}"/>
          </ac:spMkLst>
        </pc:spChg>
        <pc:spChg chg="mod">
          <ac:chgData name="" userId="3b99287881d56c4f" providerId="LiveId" clId="{DB9B387E-AD44-4089-BB4C-C4B7D0576759}" dt="2020-07-09T03:33:38.447" v="2152" actId="114"/>
          <ac:spMkLst>
            <pc:docMk/>
            <pc:sldMk cId="3585007" sldId="564"/>
            <ac:spMk id="185" creationId="{972F2BE3-50F4-4063-BAB2-F6FA8EE31753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186" creationId="{E4FBDAAF-70B7-4BEC-8D48-23C7EC77C5AE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187" creationId="{0D33C526-C816-478C-8794-9785FA6C2AF5}"/>
          </ac:spMkLst>
        </pc:spChg>
        <pc:spChg chg="del">
          <ac:chgData name="" userId="3b99287881d56c4f" providerId="LiveId" clId="{DB9B387E-AD44-4089-BB4C-C4B7D0576759}" dt="2020-07-09T02:27:20.079" v="1584" actId="478"/>
          <ac:spMkLst>
            <pc:docMk/>
            <pc:sldMk cId="3585007" sldId="564"/>
            <ac:spMk id="191" creationId="{EB8AEB0C-3B23-4AE7-9281-211847B75671}"/>
          </ac:spMkLst>
        </pc:spChg>
        <pc:spChg chg="del">
          <ac:chgData name="" userId="3b99287881d56c4f" providerId="LiveId" clId="{DB9B387E-AD44-4089-BB4C-C4B7D0576759}" dt="2020-07-09T02:27:20.079" v="1584" actId="478"/>
          <ac:spMkLst>
            <pc:docMk/>
            <pc:sldMk cId="3585007" sldId="564"/>
            <ac:spMk id="192" creationId="{99B46ADB-A070-49C2-95F0-5A6082D16305}"/>
          </ac:spMkLst>
        </pc:spChg>
        <pc:spChg chg="del">
          <ac:chgData name="" userId="3b99287881d56c4f" providerId="LiveId" clId="{DB9B387E-AD44-4089-BB4C-C4B7D0576759}" dt="2020-07-09T02:27:20.079" v="1584" actId="478"/>
          <ac:spMkLst>
            <pc:docMk/>
            <pc:sldMk cId="3585007" sldId="564"/>
            <ac:spMk id="204" creationId="{F64B2AC3-8ACA-4416-9A99-D41EFF378211}"/>
          </ac:spMkLst>
        </pc:spChg>
        <pc:spChg chg="del">
          <ac:chgData name="" userId="3b99287881d56c4f" providerId="LiveId" clId="{DB9B387E-AD44-4089-BB4C-C4B7D0576759}" dt="2020-07-09T02:27:20.079" v="1584" actId="478"/>
          <ac:spMkLst>
            <pc:docMk/>
            <pc:sldMk cId="3585007" sldId="564"/>
            <ac:spMk id="205" creationId="{03396EC7-4C84-459A-8397-BF75236F09AE}"/>
          </ac:spMkLst>
        </pc:spChg>
        <pc:spChg chg="del">
          <ac:chgData name="" userId="3b99287881d56c4f" providerId="LiveId" clId="{DB9B387E-AD44-4089-BB4C-C4B7D0576759}" dt="2020-07-09T02:27:20.079" v="1584" actId="478"/>
          <ac:spMkLst>
            <pc:docMk/>
            <pc:sldMk cId="3585007" sldId="564"/>
            <ac:spMk id="206" creationId="{72EAFA43-F538-4F11-A8E8-661D367E7C43}"/>
          </ac:spMkLst>
        </pc:spChg>
        <pc:spChg chg="mod">
          <ac:chgData name="" userId="3b99287881d56c4f" providerId="LiveId" clId="{DB9B387E-AD44-4089-BB4C-C4B7D0576759}" dt="2020-07-09T02:48:12.821" v="1825" actId="20577"/>
          <ac:spMkLst>
            <pc:docMk/>
            <pc:sldMk cId="3585007" sldId="564"/>
            <ac:spMk id="274" creationId="{6E8CC93A-5B49-4489-B493-12C836391605}"/>
          </ac:spMkLst>
        </pc:spChg>
        <pc:spChg chg="mod">
          <ac:chgData name="" userId="3b99287881d56c4f" providerId="LiveId" clId="{DB9B387E-AD44-4089-BB4C-C4B7D0576759}" dt="2020-07-09T02:29:32.465" v="1598" actId="20577"/>
          <ac:spMkLst>
            <pc:docMk/>
            <pc:sldMk cId="3585007" sldId="564"/>
            <ac:spMk id="275" creationId="{610DABBF-7FD5-4044-AECB-16666D654CD9}"/>
          </ac:spMkLst>
        </pc:spChg>
        <pc:spChg chg="mod">
          <ac:chgData name="" userId="3b99287881d56c4f" providerId="LiveId" clId="{DB9B387E-AD44-4089-BB4C-C4B7D0576759}" dt="2020-07-09T03:33:44.105" v="2153" actId="114"/>
          <ac:spMkLst>
            <pc:docMk/>
            <pc:sldMk cId="3585007" sldId="564"/>
            <ac:spMk id="276" creationId="{F7576A5B-E703-417E-8BC3-1589219C573B}"/>
          </ac:spMkLst>
        </pc:spChg>
        <pc:spChg chg="mod">
          <ac:chgData name="" userId="3b99287881d56c4f" providerId="LiveId" clId="{DB9B387E-AD44-4089-BB4C-C4B7D0576759}" dt="2020-07-09T03:33:47.727" v="2154" actId="114"/>
          <ac:spMkLst>
            <pc:docMk/>
            <pc:sldMk cId="3585007" sldId="564"/>
            <ac:spMk id="277" creationId="{BE92C094-4E22-42D1-ABA2-1F8382BE9FF7}"/>
          </ac:spMkLst>
        </pc:spChg>
        <pc:spChg chg="del">
          <ac:chgData name="" userId="3b99287881d56c4f" providerId="LiveId" clId="{DB9B387E-AD44-4089-BB4C-C4B7D0576759}" dt="2020-07-09T02:27:20.079" v="1584" actId="478"/>
          <ac:spMkLst>
            <pc:docMk/>
            <pc:sldMk cId="3585007" sldId="564"/>
            <ac:spMk id="279" creationId="{331084DA-3628-4433-84B5-8A31DE9E1763}"/>
          </ac:spMkLst>
        </pc:spChg>
        <pc:spChg chg="del">
          <ac:chgData name="" userId="3b99287881d56c4f" providerId="LiveId" clId="{DB9B387E-AD44-4089-BB4C-C4B7D0576759}" dt="2020-07-09T02:27:20.079" v="1584" actId="478"/>
          <ac:spMkLst>
            <pc:docMk/>
            <pc:sldMk cId="3585007" sldId="564"/>
            <ac:spMk id="281" creationId="{8473A4C6-7079-41B1-B810-4A88DB5BF18C}"/>
          </ac:spMkLst>
        </pc:spChg>
        <pc:spChg chg="del">
          <ac:chgData name="" userId="3b99287881d56c4f" providerId="LiveId" clId="{DB9B387E-AD44-4089-BB4C-C4B7D0576759}" dt="2020-07-09T02:27:20.079" v="1584" actId="478"/>
          <ac:spMkLst>
            <pc:docMk/>
            <pc:sldMk cId="3585007" sldId="564"/>
            <ac:spMk id="284" creationId="{68A48162-251C-4F3F-82E9-7D018896912B}"/>
          </ac:spMkLst>
        </pc:spChg>
        <pc:spChg chg="del">
          <ac:chgData name="" userId="3b99287881d56c4f" providerId="LiveId" clId="{DB9B387E-AD44-4089-BB4C-C4B7D0576759}" dt="2020-07-09T02:27:20.079" v="1584" actId="478"/>
          <ac:spMkLst>
            <pc:docMk/>
            <pc:sldMk cId="3585007" sldId="564"/>
            <ac:spMk id="285" creationId="{335783E9-D511-4D8C-B8B8-E4F5D040F19D}"/>
          </ac:spMkLst>
        </pc:spChg>
        <pc:spChg chg="del">
          <ac:chgData name="" userId="3b99287881d56c4f" providerId="LiveId" clId="{DB9B387E-AD44-4089-BB4C-C4B7D0576759}" dt="2020-07-09T02:27:20.079" v="1584" actId="478"/>
          <ac:spMkLst>
            <pc:docMk/>
            <pc:sldMk cId="3585007" sldId="564"/>
            <ac:spMk id="286" creationId="{E29455CB-9B7C-4D53-82DE-6355499B1463}"/>
          </ac:spMkLst>
        </pc:spChg>
        <pc:spChg chg="del">
          <ac:chgData name="" userId="3b99287881d56c4f" providerId="LiveId" clId="{DB9B387E-AD44-4089-BB4C-C4B7D0576759}" dt="2020-07-09T02:27:20.079" v="1584" actId="478"/>
          <ac:spMkLst>
            <pc:docMk/>
            <pc:sldMk cId="3585007" sldId="564"/>
            <ac:spMk id="287" creationId="{37DDA087-B36E-4AA5-84ED-7CBEC27CD726}"/>
          </ac:spMkLst>
        </pc:spChg>
        <pc:spChg chg="mod">
          <ac:chgData name="" userId="3b99287881d56c4f" providerId="LiveId" clId="{DB9B387E-AD44-4089-BB4C-C4B7D0576759}" dt="2020-07-09T02:27:46.656" v="1588" actId="1076"/>
          <ac:spMkLst>
            <pc:docMk/>
            <pc:sldMk cId="3585007" sldId="564"/>
            <ac:spMk id="1040" creationId="{73EBA301-A14A-4E3B-9F9F-FDD487EFA9EB}"/>
          </ac:spMkLst>
        </pc:sp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25" creationId="{110DE87A-A2E7-4093-8ABF-677042C46C4E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44" creationId="{BB4298FF-2AF9-4BCC-B0FB-FA5262C298D1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46" creationId="{248E9056-B7D3-4FC7-8B08-31F708AF51BC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53" creationId="{6E894B59-B710-460A-A13F-B4EDEE5E7CC9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54" creationId="{7973D04D-130E-4213-9FB3-BEE2C5C89A24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55" creationId="{75583043-B60D-4CC2-87FB-21DF3558D0F4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108" creationId="{A4DA777D-074B-4F7E-A368-A14824B02F3C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111" creationId="{CC9FE786-144B-4127-91A3-3FC7FAB002D2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114" creationId="{94985B8E-1BF3-4698-98B4-E9747327B4A9}"/>
          </ac:cxnSpMkLst>
        </pc:cxnChg>
        <pc:cxnChg chg="del mod">
          <ac:chgData name="" userId="3b99287881d56c4f" providerId="LiveId" clId="{DB9B387E-AD44-4089-BB4C-C4B7D0576759}" dt="2020-07-09T02:27:20.079" v="1584" actId="478"/>
          <ac:cxnSpMkLst>
            <pc:docMk/>
            <pc:sldMk cId="3585007" sldId="564"/>
            <ac:cxnSpMk id="194" creationId="{4097B24C-A8D1-4B4E-9325-D3DC2ACBF386}"/>
          </ac:cxnSpMkLst>
        </pc:cxnChg>
        <pc:cxnChg chg="del mod">
          <ac:chgData name="" userId="3b99287881d56c4f" providerId="LiveId" clId="{DB9B387E-AD44-4089-BB4C-C4B7D0576759}" dt="2020-07-09T02:27:20.079" v="1584" actId="478"/>
          <ac:cxnSpMkLst>
            <pc:docMk/>
            <pc:sldMk cId="3585007" sldId="564"/>
            <ac:cxnSpMk id="198" creationId="{185EE4B6-4366-4730-87AE-6879A8CE068E}"/>
          </ac:cxnSpMkLst>
        </pc:cxnChg>
        <pc:cxnChg chg="del mod">
          <ac:chgData name="" userId="3b99287881d56c4f" providerId="LiveId" clId="{DB9B387E-AD44-4089-BB4C-C4B7D0576759}" dt="2020-07-09T02:27:20.079" v="1584" actId="478"/>
          <ac:cxnSpMkLst>
            <pc:docMk/>
            <pc:sldMk cId="3585007" sldId="564"/>
            <ac:cxnSpMk id="201" creationId="{894CF009-28BC-40A1-84FF-C1445E0DDA3E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252" creationId="{C62D9857-2788-4BF8-8F5B-0DBE8EDB067D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254" creationId="{21481A19-F95C-4323-A683-0126868C6BEB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257" creationId="{20648664-1733-4C4C-BB7C-242D693E2A16}"/>
          </ac:cxnSpMkLst>
        </pc:cxnChg>
        <pc:cxnChg chg="mod">
          <ac:chgData name="" userId="3b99287881d56c4f" providerId="LiveId" clId="{DB9B387E-AD44-4089-BB4C-C4B7D0576759}" dt="2020-07-09T02:27:46.656" v="1588" actId="1076"/>
          <ac:cxnSpMkLst>
            <pc:docMk/>
            <pc:sldMk cId="3585007" sldId="564"/>
            <ac:cxnSpMk id="270" creationId="{805BB9DC-91CF-43A2-BAC3-2A56448085FC}"/>
          </ac:cxnSpMkLst>
        </pc:cxnChg>
        <pc:cxnChg chg="del">
          <ac:chgData name="" userId="3b99287881d56c4f" providerId="LiveId" clId="{DB9B387E-AD44-4089-BB4C-C4B7D0576759}" dt="2020-07-09T02:27:20.079" v="1584" actId="478"/>
          <ac:cxnSpMkLst>
            <pc:docMk/>
            <pc:sldMk cId="3585007" sldId="564"/>
            <ac:cxnSpMk id="278" creationId="{A9CCC4E2-6BB6-4CD4-94BB-A4C06BCC553C}"/>
          </ac:cxnSpMkLst>
        </pc:cxnChg>
        <pc:cxnChg chg="del">
          <ac:chgData name="" userId="3b99287881d56c4f" providerId="LiveId" clId="{DB9B387E-AD44-4089-BB4C-C4B7D0576759}" dt="2020-07-09T02:27:20.079" v="1584" actId="478"/>
          <ac:cxnSpMkLst>
            <pc:docMk/>
            <pc:sldMk cId="3585007" sldId="564"/>
            <ac:cxnSpMk id="280" creationId="{3DFF9AF0-66F2-47A8-B71D-FA8D40096798}"/>
          </ac:cxnSpMkLst>
        </pc:cxnChg>
        <pc:cxnChg chg="del">
          <ac:chgData name="" userId="3b99287881d56c4f" providerId="LiveId" clId="{DB9B387E-AD44-4089-BB4C-C4B7D0576759}" dt="2020-07-09T02:27:20.079" v="1584" actId="478"/>
          <ac:cxnSpMkLst>
            <pc:docMk/>
            <pc:sldMk cId="3585007" sldId="564"/>
            <ac:cxnSpMk id="283" creationId="{3A00E7BF-636C-46B4-BDC2-4CED250047B1}"/>
          </ac:cxnSpMkLst>
        </pc:cxnChg>
      </pc:sldChg>
      <pc:sldChg chg="addSp delSp modSp add modAnim">
        <pc:chgData name="" userId="3b99287881d56c4f" providerId="LiveId" clId="{DB9B387E-AD44-4089-BB4C-C4B7D0576759}" dt="2020-07-09T14:28:25.279" v="3541" actId="20577"/>
        <pc:sldMkLst>
          <pc:docMk/>
          <pc:sldMk cId="802811128" sldId="565"/>
        </pc:sldMkLst>
        <pc:spChg chg="mod">
          <ac:chgData name="" userId="3b99287881d56c4f" providerId="LiveId" clId="{DB9B387E-AD44-4089-BB4C-C4B7D0576759}" dt="2020-07-09T03:18:31.390" v="2052" actId="207"/>
          <ac:spMkLst>
            <pc:docMk/>
            <pc:sldMk cId="802811128" sldId="565"/>
            <ac:spMk id="18" creationId="{42E30AB9-D3BE-4110-A7B8-D59664B21FEF}"/>
          </ac:spMkLst>
        </pc:spChg>
        <pc:spChg chg="add mod">
          <ac:chgData name="" userId="3b99287881d56c4f" providerId="LiveId" clId="{DB9B387E-AD44-4089-BB4C-C4B7D0576759}" dt="2020-07-09T02:49:50.899" v="1845" actId="1076"/>
          <ac:spMkLst>
            <pc:docMk/>
            <pc:sldMk cId="802811128" sldId="565"/>
            <ac:spMk id="51" creationId="{59A62E55-219A-49C2-B2AB-E6331F91AD0A}"/>
          </ac:spMkLst>
        </pc:spChg>
        <pc:spChg chg="add mod">
          <ac:chgData name="" userId="3b99287881d56c4f" providerId="LiveId" clId="{DB9B387E-AD44-4089-BB4C-C4B7D0576759}" dt="2020-07-09T02:50:42.500" v="1855" actId="1076"/>
          <ac:spMkLst>
            <pc:docMk/>
            <pc:sldMk cId="802811128" sldId="565"/>
            <ac:spMk id="52" creationId="{15B10F6D-80F8-4503-9F27-7B299D78208B}"/>
          </ac:spMkLst>
        </pc:spChg>
        <pc:spChg chg="add del mod">
          <ac:chgData name="" userId="3b99287881d56c4f" providerId="LiveId" clId="{DB9B387E-AD44-4089-BB4C-C4B7D0576759}" dt="2020-07-09T02:46:48.505" v="1810" actId="478"/>
          <ac:spMkLst>
            <pc:docMk/>
            <pc:sldMk cId="802811128" sldId="565"/>
            <ac:spMk id="56" creationId="{BC8D17EF-2CFD-462B-9144-FE50FA295E66}"/>
          </ac:spMkLst>
        </pc:spChg>
        <pc:spChg chg="add mod">
          <ac:chgData name="" userId="3b99287881d56c4f" providerId="LiveId" clId="{DB9B387E-AD44-4089-BB4C-C4B7D0576759}" dt="2020-07-09T02:50:46.195" v="1856" actId="1076"/>
          <ac:spMkLst>
            <pc:docMk/>
            <pc:sldMk cId="802811128" sldId="565"/>
            <ac:spMk id="57" creationId="{72DB623A-877C-4808-9C2D-2F5E305AEA3D}"/>
          </ac:spMkLst>
        </pc:spChg>
        <pc:spChg chg="add">
          <ac:chgData name="" userId="3b99287881d56c4f" providerId="LiveId" clId="{DB9B387E-AD44-4089-BB4C-C4B7D0576759}" dt="2020-07-09T06:21:09.904" v="2312"/>
          <ac:spMkLst>
            <pc:docMk/>
            <pc:sldMk cId="802811128" sldId="565"/>
            <ac:spMk id="58" creationId="{4AEDD1D7-644B-47F4-AA7F-FF380E4AC885}"/>
          </ac:spMkLst>
        </pc:spChg>
        <pc:spChg chg="mod">
          <ac:chgData name="" userId="3b99287881d56c4f" providerId="LiveId" clId="{DB9B387E-AD44-4089-BB4C-C4B7D0576759}" dt="2020-07-09T03:18:26.805" v="2050" actId="207"/>
          <ac:spMkLst>
            <pc:docMk/>
            <pc:sldMk cId="802811128" sldId="565"/>
            <ac:spMk id="60" creationId="{B56710D2-AF96-4456-A4B2-5FACAD5FB0D8}"/>
          </ac:spMkLst>
        </pc:spChg>
        <pc:spChg chg="mod">
          <ac:chgData name="" userId="3b99287881d56c4f" providerId="LiveId" clId="{DB9B387E-AD44-4089-BB4C-C4B7D0576759}" dt="2020-07-09T02:40:29.984" v="1712" actId="208"/>
          <ac:spMkLst>
            <pc:docMk/>
            <pc:sldMk cId="802811128" sldId="565"/>
            <ac:spMk id="62" creationId="{C131BB3F-552A-4C12-88C9-577E89421568}"/>
          </ac:spMkLst>
        </pc:spChg>
        <pc:spChg chg="mod">
          <ac:chgData name="" userId="3b99287881d56c4f" providerId="LiveId" clId="{DB9B387E-AD44-4089-BB4C-C4B7D0576759}" dt="2020-07-09T14:28:25.279" v="3541" actId="20577"/>
          <ac:spMkLst>
            <pc:docMk/>
            <pc:sldMk cId="802811128" sldId="565"/>
            <ac:spMk id="64" creationId="{5458CF73-40D4-7F49-9409-22B2FBEF4306}"/>
          </ac:spMkLst>
        </pc:spChg>
        <pc:spChg chg="del mod">
          <ac:chgData name="" userId="3b99287881d56c4f" providerId="LiveId" clId="{DB9B387E-AD44-4089-BB4C-C4B7D0576759}" dt="2020-07-09T06:21:09.668" v="2311" actId="478"/>
          <ac:spMkLst>
            <pc:docMk/>
            <pc:sldMk cId="802811128" sldId="565"/>
            <ac:spMk id="65" creationId="{CEB2CED0-E21D-4F5D-89AB-3A4A648FD5FB}"/>
          </ac:spMkLst>
        </pc:spChg>
        <pc:spChg chg="mod">
          <ac:chgData name="" userId="3b99287881d56c4f" providerId="LiveId" clId="{DB9B387E-AD44-4089-BB4C-C4B7D0576759}" dt="2020-07-09T02:53:02.370" v="1866" actId="114"/>
          <ac:spMkLst>
            <pc:docMk/>
            <pc:sldMk cId="802811128" sldId="565"/>
            <ac:spMk id="68" creationId="{FD50205C-D403-47C2-9424-167F3892B76B}"/>
          </ac:spMkLst>
        </pc:spChg>
        <pc:spChg chg="del">
          <ac:chgData name="" userId="3b99287881d56c4f" providerId="LiveId" clId="{DB9B387E-AD44-4089-BB4C-C4B7D0576759}" dt="2020-07-09T02:48:42.186" v="1829" actId="478"/>
          <ac:spMkLst>
            <pc:docMk/>
            <pc:sldMk cId="802811128" sldId="565"/>
            <ac:spMk id="69" creationId="{4F5C55CE-A532-4A87-9F79-4E41BD40531B}"/>
          </ac:spMkLst>
        </pc:spChg>
        <pc:spChg chg="mod">
          <ac:chgData name="" userId="3b99287881d56c4f" providerId="LiveId" clId="{DB9B387E-AD44-4089-BB4C-C4B7D0576759}" dt="2020-07-09T06:19:23.220" v="2298" actId="20577"/>
          <ac:spMkLst>
            <pc:docMk/>
            <pc:sldMk cId="802811128" sldId="565"/>
            <ac:spMk id="92" creationId="{78730D9E-E7D5-4187-BDEC-0AD89A6C35A9}"/>
          </ac:spMkLst>
        </pc:spChg>
        <pc:spChg chg="mod">
          <ac:chgData name="" userId="3b99287881d56c4f" providerId="LiveId" clId="{DB9B387E-AD44-4089-BB4C-C4B7D0576759}" dt="2020-07-09T03:18:33.366" v="2053" actId="207"/>
          <ac:spMkLst>
            <pc:docMk/>
            <pc:sldMk cId="802811128" sldId="565"/>
            <ac:spMk id="107" creationId="{AEB7B54F-CBA7-49A7-B4D6-CAF2AC369C4A}"/>
          </ac:spMkLst>
        </pc:spChg>
        <pc:spChg chg="mod">
          <ac:chgData name="" userId="3b99287881d56c4f" providerId="LiveId" clId="{DB9B387E-AD44-4089-BB4C-C4B7D0576759}" dt="2020-07-09T02:40:23.373" v="1709" actId="207"/>
          <ac:spMkLst>
            <pc:docMk/>
            <pc:sldMk cId="802811128" sldId="565"/>
            <ac:spMk id="138" creationId="{86096D3A-115B-4F9C-B3B8-63F3CB569640}"/>
          </ac:spMkLst>
        </pc:spChg>
        <pc:spChg chg="mod">
          <ac:chgData name="" userId="3b99287881d56c4f" providerId="LiveId" clId="{DB9B387E-AD44-4089-BB4C-C4B7D0576759}" dt="2020-07-09T06:19:20.519" v="2297" actId="1076"/>
          <ac:spMkLst>
            <pc:docMk/>
            <pc:sldMk cId="802811128" sldId="565"/>
            <ac:spMk id="139" creationId="{C266D72C-8041-4ECC-B96E-2105C0C82F50}"/>
          </ac:spMkLst>
        </pc:spChg>
        <pc:spChg chg="mod">
          <ac:chgData name="" userId="3b99287881d56c4f" providerId="LiveId" clId="{DB9B387E-AD44-4089-BB4C-C4B7D0576759}" dt="2020-07-09T03:18:28.822" v="2051" actId="207"/>
          <ac:spMkLst>
            <pc:docMk/>
            <pc:sldMk cId="802811128" sldId="565"/>
            <ac:spMk id="140" creationId="{DCE1D2E6-BB94-4C44-A889-C148FEA6873F}"/>
          </ac:spMkLst>
        </pc:spChg>
        <pc:spChg chg="del">
          <ac:chgData name="" userId="3b99287881d56c4f" providerId="LiveId" clId="{DB9B387E-AD44-4089-BB4C-C4B7D0576759}" dt="2020-07-09T02:45:05.061" v="1789" actId="478"/>
          <ac:spMkLst>
            <pc:docMk/>
            <pc:sldMk cId="802811128" sldId="565"/>
            <ac:spMk id="147" creationId="{17B1384B-988E-4B09-B994-7B23552EC76B}"/>
          </ac:spMkLst>
        </pc:spChg>
        <pc:spChg chg="del">
          <ac:chgData name="" userId="3b99287881d56c4f" providerId="LiveId" clId="{DB9B387E-AD44-4089-BB4C-C4B7D0576759}" dt="2020-07-09T02:48:40.555" v="1828" actId="478"/>
          <ac:spMkLst>
            <pc:docMk/>
            <pc:sldMk cId="802811128" sldId="565"/>
            <ac:spMk id="148" creationId="{DF881B04-B285-498F-95A5-01C3151CCBCD}"/>
          </ac:spMkLst>
        </pc:spChg>
        <pc:spChg chg="mod">
          <ac:chgData name="" userId="3b99287881d56c4f" providerId="LiveId" clId="{DB9B387E-AD44-4089-BB4C-C4B7D0576759}" dt="2020-07-09T03:33:11.191" v="2149" actId="114"/>
          <ac:spMkLst>
            <pc:docMk/>
            <pc:sldMk cId="802811128" sldId="565"/>
            <ac:spMk id="185" creationId="{972F2BE3-50F4-4063-BAB2-F6FA8EE31753}"/>
          </ac:spMkLst>
        </pc:spChg>
        <pc:spChg chg="mod">
          <ac:chgData name="" userId="3b99287881d56c4f" providerId="LiveId" clId="{DB9B387E-AD44-4089-BB4C-C4B7D0576759}" dt="2020-07-09T02:50:30.908" v="1852" actId="1076"/>
          <ac:spMkLst>
            <pc:docMk/>
            <pc:sldMk cId="802811128" sldId="565"/>
            <ac:spMk id="274" creationId="{6E8CC93A-5B49-4489-B493-12C836391605}"/>
          </ac:spMkLst>
        </pc:spChg>
        <pc:spChg chg="mod">
          <ac:chgData name="" userId="3b99287881d56c4f" providerId="LiveId" clId="{DB9B387E-AD44-4089-BB4C-C4B7D0576759}" dt="2020-07-09T03:33:16.816" v="2150" actId="114"/>
          <ac:spMkLst>
            <pc:docMk/>
            <pc:sldMk cId="802811128" sldId="565"/>
            <ac:spMk id="276" creationId="{F7576A5B-E703-417E-8BC3-1589219C573B}"/>
          </ac:spMkLst>
        </pc:spChg>
        <pc:spChg chg="mod">
          <ac:chgData name="" userId="3b99287881d56c4f" providerId="LiveId" clId="{DB9B387E-AD44-4089-BB4C-C4B7D0576759}" dt="2020-07-09T03:33:25.113" v="2151" actId="114"/>
          <ac:spMkLst>
            <pc:docMk/>
            <pc:sldMk cId="802811128" sldId="565"/>
            <ac:spMk id="277" creationId="{BE92C094-4E22-42D1-ABA2-1F8382BE9FF7}"/>
          </ac:spMkLst>
        </pc:spChg>
      </pc:sldChg>
      <pc:sldChg chg="addSp delSp modSp add del delAnim modAnim">
        <pc:chgData name="" userId="3b99287881d56c4f" providerId="LiveId" clId="{DB9B387E-AD44-4089-BB4C-C4B7D0576759}" dt="2020-07-09T06:42:36.361" v="2609" actId="2696"/>
        <pc:sldMkLst>
          <pc:docMk/>
          <pc:sldMk cId="4084137754" sldId="566"/>
        </pc:sldMkLst>
        <pc:spChg chg="add del mod">
          <ac:chgData name="" userId="3b99287881d56c4f" providerId="LiveId" clId="{DB9B387E-AD44-4089-BB4C-C4B7D0576759}" dt="2020-07-09T06:41:15.863" v="2607" actId="478"/>
          <ac:spMkLst>
            <pc:docMk/>
            <pc:sldMk cId="4084137754" sldId="566"/>
            <ac:spMk id="3" creationId="{1BF1C5EA-B67F-48A5-9FC1-7EA9669D9E2A}"/>
          </ac:spMkLst>
        </pc:spChg>
        <pc:spChg chg="add del mod">
          <ac:chgData name="" userId="3b99287881d56c4f" providerId="LiveId" clId="{DB9B387E-AD44-4089-BB4C-C4B7D0576759}" dt="2020-07-09T06:41:15.863" v="2607" actId="478"/>
          <ac:spMkLst>
            <pc:docMk/>
            <pc:sldMk cId="4084137754" sldId="566"/>
            <ac:spMk id="4" creationId="{66150C7B-0EC5-4C05-BCAC-8E831519FBA7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8" creationId="{42E30AB9-D3BE-4110-A7B8-D59664B21FEF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20" creationId="{4AE978ED-5D5D-4C14-8FAF-4BC0A9031FEB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24" creationId="{073E0500-E92E-4516-93A8-90D4BF311D51}"/>
          </ac:spMkLst>
        </pc:spChg>
        <pc:spChg chg="add del mod">
          <ac:chgData name="" userId="3b99287881d56c4f" providerId="LiveId" clId="{DB9B387E-AD44-4089-BB4C-C4B7D0576759}" dt="2020-07-09T06:41:15.863" v="2607" actId="478"/>
          <ac:spMkLst>
            <pc:docMk/>
            <pc:sldMk cId="4084137754" sldId="566"/>
            <ac:spMk id="57" creationId="{6C03157D-333C-4546-B6DA-8C8A91789769}"/>
          </ac:spMkLst>
        </pc:spChg>
        <pc:spChg chg="add del mod">
          <ac:chgData name="" userId="3b99287881d56c4f" providerId="LiveId" clId="{DB9B387E-AD44-4089-BB4C-C4B7D0576759}" dt="2020-07-09T06:41:15.863" v="2607" actId="478"/>
          <ac:spMkLst>
            <pc:docMk/>
            <pc:sldMk cId="4084137754" sldId="566"/>
            <ac:spMk id="58" creationId="{CF957AE4-F840-4315-999C-E4425DB7D394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60" creationId="{B56710D2-AF96-4456-A4B2-5FACAD5FB0D8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61" creationId="{B536FA20-32C7-470F-9451-78462C67B056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62" creationId="{C131BB3F-552A-4C12-88C9-577E89421568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65" creationId="{CEB2CED0-E21D-4F5D-89AB-3A4A648FD5FB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66" creationId="{AD03E870-C0E4-4C8C-A60C-A98E5DCE9188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67" creationId="{6B060991-1D00-4DBB-B153-3F6B77565F1A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68" creationId="{FD50205C-D403-47C2-9424-167F3892B76B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69" creationId="{4F5C55CE-A532-4A87-9F79-4E41BD40531B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92" creationId="{78730D9E-E7D5-4187-BDEC-0AD89A6C35A9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00" creationId="{5928BE67-E459-4E5D-B5F9-89E64A945195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01" creationId="{41AA51EB-347C-4F45-A374-71F892568587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07" creationId="{AEB7B54F-CBA7-49A7-B4D6-CAF2AC369C4A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38" creationId="{86096D3A-115B-4F9C-B3B8-63F3CB569640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39" creationId="{C266D72C-8041-4ECC-B96E-2105C0C82F50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40" creationId="{DCE1D2E6-BB94-4C44-A889-C148FEA6873F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47" creationId="{17B1384B-988E-4B09-B994-7B23552EC76B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48" creationId="{DF881B04-B285-498F-95A5-01C3151CCBCD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71" creationId="{4914DB75-EA21-444D-9080-E0472A7C4A31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72" creationId="{D95A4A06-56EF-41DB-9401-DE77AB6DB3BD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73" creationId="{B7B60333-1777-4089-B2D2-A3B860D39C79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74" creationId="{23861E7B-2141-4871-BF51-7D99218D4BE2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81" creationId="{DD9BA579-D0F6-4BAB-BE2F-EB6E7803D357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85" creationId="{972F2BE3-50F4-4063-BAB2-F6FA8EE31753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86" creationId="{E4FBDAAF-70B7-4BEC-8D48-23C7EC77C5AE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87" creationId="{0D33C526-C816-478C-8794-9785FA6C2AF5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274" creationId="{6E8CC93A-5B49-4489-B493-12C836391605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275" creationId="{610DABBF-7FD5-4044-AECB-16666D654CD9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276" creationId="{F7576A5B-E703-417E-8BC3-1589219C573B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277" creationId="{BE92C094-4E22-42D1-ABA2-1F8382BE9FF7}"/>
          </ac:spMkLst>
        </pc:spChg>
        <pc:spChg chg="del">
          <ac:chgData name="" userId="3b99287881d56c4f" providerId="LiveId" clId="{DB9B387E-AD44-4089-BB4C-C4B7D0576759}" dt="2020-07-09T06:12:09.097" v="2164" actId="478"/>
          <ac:spMkLst>
            <pc:docMk/>
            <pc:sldMk cId="4084137754" sldId="566"/>
            <ac:spMk id="1040" creationId="{73EBA301-A14A-4E3B-9F9F-FDD487EFA9EB}"/>
          </ac:spMkLst>
        </pc:spChg>
        <pc:graphicFrameChg chg="add del mod modGraphic">
          <ac:chgData name="" userId="3b99287881d56c4f" providerId="LiveId" clId="{DB9B387E-AD44-4089-BB4C-C4B7D0576759}" dt="2020-07-09T06:41:15.863" v="2607" actId="478"/>
          <ac:graphicFrameMkLst>
            <pc:docMk/>
            <pc:sldMk cId="4084137754" sldId="566"/>
            <ac:graphicFrameMk id="2" creationId="{D01DB129-AF10-42C4-9F54-170657825E9B}"/>
          </ac:graphicFrameMkLst>
        </pc:graphicFrameChg>
        <pc:graphicFrameChg chg="add del mod">
          <ac:chgData name="" userId="3b99287881d56c4f" providerId="LiveId" clId="{DB9B387E-AD44-4089-BB4C-C4B7D0576759}" dt="2020-07-09T06:41:15.863" v="2607" actId="478"/>
          <ac:graphicFrameMkLst>
            <pc:docMk/>
            <pc:sldMk cId="4084137754" sldId="566"/>
            <ac:graphicFrameMk id="56" creationId="{8CD1D60A-A65F-405C-A1EC-446887B11C7D}"/>
          </ac:graphicFrameMkLst>
        </pc:graphicFrame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25" creationId="{110DE87A-A2E7-4093-8ABF-677042C46C4E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44" creationId="{BB4298FF-2AF9-4BCC-B0FB-FA5262C298D1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46" creationId="{248E9056-B7D3-4FC7-8B08-31F708AF51BC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53" creationId="{6E894B59-B710-460A-A13F-B4EDEE5E7CC9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54" creationId="{7973D04D-130E-4213-9FB3-BEE2C5C89A24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55" creationId="{75583043-B60D-4CC2-87FB-21DF3558D0F4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108" creationId="{A4DA777D-074B-4F7E-A368-A14824B02F3C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111" creationId="{CC9FE786-144B-4127-91A3-3FC7FAB002D2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114" creationId="{94985B8E-1BF3-4698-98B4-E9747327B4A9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252" creationId="{C62D9857-2788-4BF8-8F5B-0DBE8EDB067D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254" creationId="{21481A19-F95C-4323-A683-0126868C6BEB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257" creationId="{20648664-1733-4C4C-BB7C-242D693E2A16}"/>
          </ac:cxnSpMkLst>
        </pc:cxnChg>
        <pc:cxnChg chg="del mod">
          <ac:chgData name="" userId="3b99287881d56c4f" providerId="LiveId" clId="{DB9B387E-AD44-4089-BB4C-C4B7D0576759}" dt="2020-07-09T06:12:09.097" v="2164" actId="478"/>
          <ac:cxnSpMkLst>
            <pc:docMk/>
            <pc:sldMk cId="4084137754" sldId="566"/>
            <ac:cxnSpMk id="270" creationId="{805BB9DC-91CF-43A2-BAC3-2A56448085FC}"/>
          </ac:cxnSpMkLst>
        </pc:cxnChg>
      </pc:sldChg>
      <pc:sldChg chg="add del">
        <pc:chgData name="" userId="3b99287881d56c4f" providerId="LiveId" clId="{DB9B387E-AD44-4089-BB4C-C4B7D0576759}" dt="2020-07-09T07:17:33.779" v="2829" actId="2696"/>
        <pc:sldMkLst>
          <pc:docMk/>
          <pc:sldMk cId="3730589251" sldId="567"/>
        </pc:sldMkLst>
      </pc:sldChg>
      <pc:sldChg chg="addSp delSp modSp add modAnim">
        <pc:chgData name="" userId="3b99287881d56c4f" providerId="LiveId" clId="{DB9B387E-AD44-4089-BB4C-C4B7D0576759}" dt="2020-07-09T22:30:13.446" v="4678"/>
        <pc:sldMkLst>
          <pc:docMk/>
          <pc:sldMk cId="3182769704" sldId="568"/>
        </pc:sldMkLst>
        <pc:spChg chg="add mod">
          <ac:chgData name="" userId="3b99287881d56c4f" providerId="LiveId" clId="{DB9B387E-AD44-4089-BB4C-C4B7D0576759}" dt="2020-07-09T06:30:25.727" v="2373" actId="1076"/>
          <ac:spMkLst>
            <pc:docMk/>
            <pc:sldMk cId="3182769704" sldId="568"/>
            <ac:spMk id="2" creationId="{14EE1A8D-852E-42C1-AA02-A45AA4A67C76}"/>
          </ac:spMkLst>
        </pc:spChg>
        <pc:spChg chg="del">
          <ac:chgData name="" userId="3b99287881d56c4f" providerId="LiveId" clId="{DB9B387E-AD44-4089-BB4C-C4B7D0576759}" dt="2020-07-09T06:29:05.551" v="2332" actId="478"/>
          <ac:spMkLst>
            <pc:docMk/>
            <pc:sldMk cId="3182769704" sldId="568"/>
            <ac:spMk id="3" creationId="{09F56E75-E1B5-7E47-A586-4E15932E4C40}"/>
          </ac:spMkLst>
        </pc:spChg>
        <pc:spChg chg="add del">
          <ac:chgData name="" userId="3b99287881d56c4f" providerId="LiveId" clId="{DB9B387E-AD44-4089-BB4C-C4B7D0576759}" dt="2020-07-09T21:13:33.033" v="4115"/>
          <ac:spMkLst>
            <pc:docMk/>
            <pc:sldMk cId="3182769704" sldId="568"/>
            <ac:spMk id="4" creationId="{441B1AFB-D8AF-45E9-B239-C651A460683F}"/>
          </ac:spMkLst>
        </pc:spChg>
        <pc:spChg chg="mod">
          <ac:chgData name="" userId="3b99287881d56c4f" providerId="LiveId" clId="{DB9B387E-AD44-4089-BB4C-C4B7D0576759}" dt="2020-07-09T21:15:19.246" v="4126" actId="207"/>
          <ac:spMkLst>
            <pc:docMk/>
            <pc:sldMk cId="3182769704" sldId="568"/>
            <ac:spMk id="10" creationId="{9351A3A8-D774-C64B-B310-4ABD677A691E}"/>
          </ac:spMkLst>
        </pc:spChg>
        <pc:spChg chg="del">
          <ac:chgData name="" userId="3b99287881d56c4f" providerId="LiveId" clId="{DB9B387E-AD44-4089-BB4C-C4B7D0576759}" dt="2020-07-09T06:30:27.862" v="2374" actId="478"/>
          <ac:spMkLst>
            <pc:docMk/>
            <pc:sldMk cId="3182769704" sldId="568"/>
            <ac:spMk id="11" creationId="{7B80C3F2-AC9F-7744-966F-1572B9FA434D}"/>
          </ac:spMkLst>
        </pc:spChg>
        <pc:spChg chg="del">
          <ac:chgData name="" userId="3b99287881d56c4f" providerId="LiveId" clId="{DB9B387E-AD44-4089-BB4C-C4B7D0576759}" dt="2020-07-09T06:31:36.240" v="2383" actId="478"/>
          <ac:spMkLst>
            <pc:docMk/>
            <pc:sldMk cId="3182769704" sldId="568"/>
            <ac:spMk id="13" creationId="{94A13762-76B0-BF43-9DA4-45BDDF558F5E}"/>
          </ac:spMkLst>
        </pc:spChg>
        <pc:spChg chg="mod">
          <ac:chgData name="" userId="3b99287881d56c4f" providerId="LiveId" clId="{DB9B387E-AD44-4089-BB4C-C4B7D0576759}" dt="2020-07-09T06:31:14.071" v="2382" actId="1076"/>
          <ac:spMkLst>
            <pc:docMk/>
            <pc:sldMk cId="3182769704" sldId="568"/>
            <ac:spMk id="52" creationId="{719D8B10-1207-9E48-A9D4-C869F5CF701F}"/>
          </ac:spMkLst>
        </pc:spChg>
        <pc:spChg chg="del">
          <ac:chgData name="" userId="3b99287881d56c4f" providerId="LiveId" clId="{DB9B387E-AD44-4089-BB4C-C4B7D0576759}" dt="2020-07-09T06:29:05.551" v="2332" actId="478"/>
          <ac:spMkLst>
            <pc:docMk/>
            <pc:sldMk cId="3182769704" sldId="568"/>
            <ac:spMk id="53" creationId="{4F5A3C12-8AE2-5C4C-8EAA-F0702620C9D0}"/>
          </ac:spMkLst>
        </pc:spChg>
        <pc:spChg chg="mod">
          <ac:chgData name="" userId="3b99287881d56c4f" providerId="LiveId" clId="{DB9B387E-AD44-4089-BB4C-C4B7D0576759}" dt="2020-07-09T14:28:50.624" v="3553" actId="20577"/>
          <ac:spMkLst>
            <pc:docMk/>
            <pc:sldMk cId="3182769704" sldId="568"/>
            <ac:spMk id="64" creationId="{5458CF73-40D4-7F49-9409-22B2FBEF4306}"/>
          </ac:spMkLst>
        </pc:spChg>
      </pc:sldChg>
      <pc:sldChg chg="addSp delSp modSp add delAnim modAnim">
        <pc:chgData name="" userId="3b99287881d56c4f" providerId="LiveId" clId="{DB9B387E-AD44-4089-BB4C-C4B7D0576759}" dt="2020-07-09T22:30:39.492" v="4682"/>
        <pc:sldMkLst>
          <pc:docMk/>
          <pc:sldMk cId="3747535002" sldId="569"/>
        </pc:sldMkLst>
        <pc:spChg chg="mod">
          <ac:chgData name="" userId="3b99287881d56c4f" providerId="LiveId" clId="{DB9B387E-AD44-4089-BB4C-C4B7D0576759}" dt="2020-07-09T22:30:39.492" v="4682"/>
          <ac:spMkLst>
            <pc:docMk/>
            <pc:sldMk cId="3747535002" sldId="569"/>
            <ac:spMk id="3" creationId="{1BF1C5EA-B67F-48A5-9FC1-7EA9669D9E2A}"/>
          </ac:spMkLst>
        </pc:spChg>
        <pc:spChg chg="mod">
          <ac:chgData name="" userId="3b99287881d56c4f" providerId="LiveId" clId="{DB9B387E-AD44-4089-BB4C-C4B7D0576759}" dt="2020-07-09T13:50:15.672" v="3364" actId="1076"/>
          <ac:spMkLst>
            <pc:docMk/>
            <pc:sldMk cId="3747535002" sldId="569"/>
            <ac:spMk id="4" creationId="{66150C7B-0EC5-4C05-BCAC-8E831519FBA7}"/>
          </ac:spMkLst>
        </pc:spChg>
        <pc:spChg chg="add del mod">
          <ac:chgData name="" userId="3b99287881d56c4f" providerId="LiveId" clId="{DB9B387E-AD44-4089-BB4C-C4B7D0576759}" dt="2020-07-09T07:26:09.706" v="2882" actId="478"/>
          <ac:spMkLst>
            <pc:docMk/>
            <pc:sldMk cId="3747535002" sldId="569"/>
            <ac:spMk id="6" creationId="{F9C7873C-B6B7-45E9-9A64-A249A8816C3B}"/>
          </ac:spMkLst>
        </pc:spChg>
        <pc:spChg chg="add del mod">
          <ac:chgData name="" userId="3b99287881d56c4f" providerId="LiveId" clId="{DB9B387E-AD44-4089-BB4C-C4B7D0576759}" dt="2020-07-09T07:41:18.509" v="2912" actId="478"/>
          <ac:spMkLst>
            <pc:docMk/>
            <pc:sldMk cId="3747535002" sldId="569"/>
            <ac:spMk id="7" creationId="{04FD1EA7-B4F0-41D4-B998-C5617FE126CA}"/>
          </ac:spMkLst>
        </pc:spChg>
        <pc:spChg chg="add mod">
          <ac:chgData name="" userId="3b99287881d56c4f" providerId="LiveId" clId="{DB9B387E-AD44-4089-BB4C-C4B7D0576759}" dt="2020-07-09T13:50:15.672" v="3364" actId="1076"/>
          <ac:spMkLst>
            <pc:docMk/>
            <pc:sldMk cId="3747535002" sldId="569"/>
            <ac:spMk id="8" creationId="{4511F3BE-B2A1-47C2-9C50-E5C1171D5A9A}"/>
          </ac:spMkLst>
        </pc:spChg>
        <pc:spChg chg="add mod">
          <ac:chgData name="" userId="3b99287881d56c4f" providerId="LiveId" clId="{DB9B387E-AD44-4089-BB4C-C4B7D0576759}" dt="2020-07-09T13:50:15.672" v="3364" actId="1076"/>
          <ac:spMkLst>
            <pc:docMk/>
            <pc:sldMk cId="3747535002" sldId="569"/>
            <ac:spMk id="9" creationId="{C14AB657-26EE-45CB-A5E8-E08CF38795EA}"/>
          </ac:spMkLst>
        </pc:spChg>
        <pc:spChg chg="add mod">
          <ac:chgData name="" userId="3b99287881d56c4f" providerId="LiveId" clId="{DB9B387E-AD44-4089-BB4C-C4B7D0576759}" dt="2020-07-09T13:50:15.672" v="3364" actId="1076"/>
          <ac:spMkLst>
            <pc:docMk/>
            <pc:sldMk cId="3747535002" sldId="569"/>
            <ac:spMk id="10" creationId="{2547247B-CBBD-4696-AB0C-FB2601675446}"/>
          </ac:spMkLst>
        </pc:spChg>
        <pc:spChg chg="add del">
          <ac:chgData name="" userId="3b99287881d56c4f" providerId="LiveId" clId="{DB9B387E-AD44-4089-BB4C-C4B7D0576759}" dt="2020-07-09T13:43:38.723" v="3261"/>
          <ac:spMkLst>
            <pc:docMk/>
            <pc:sldMk cId="3747535002" sldId="569"/>
            <ac:spMk id="11" creationId="{07E30F35-E5C6-4DB3-A61F-F5184F0636F8}"/>
          </ac:spMkLst>
        </pc:spChg>
        <pc:spChg chg="add mod">
          <ac:chgData name="" userId="3b99287881d56c4f" providerId="LiveId" clId="{DB9B387E-AD44-4089-BB4C-C4B7D0576759}" dt="2020-07-09T12:35:28.451" v="2967" actId="1076"/>
          <ac:spMkLst>
            <pc:docMk/>
            <pc:sldMk cId="3747535002" sldId="569"/>
            <ac:spMk id="12" creationId="{24EDD89D-BC99-4B63-BA32-E3940E29C433}"/>
          </ac:spMkLst>
        </pc:spChg>
        <pc:spChg chg="add del mod">
          <ac:chgData name="" userId="3b99287881d56c4f" providerId="LiveId" clId="{DB9B387E-AD44-4089-BB4C-C4B7D0576759}" dt="2020-07-09T07:25:57.680" v="2879"/>
          <ac:spMkLst>
            <pc:docMk/>
            <pc:sldMk cId="3747535002" sldId="569"/>
            <ac:spMk id="13" creationId="{A9021E47-E936-42EE-8194-4DD877B092E2}"/>
          </ac:spMkLst>
        </pc:spChg>
        <pc:spChg chg="add mod">
          <ac:chgData name="" userId="3b99287881d56c4f" providerId="LiveId" clId="{DB9B387E-AD44-4089-BB4C-C4B7D0576759}" dt="2020-07-09T13:50:15.672" v="3364" actId="1076"/>
          <ac:spMkLst>
            <pc:docMk/>
            <pc:sldMk cId="3747535002" sldId="569"/>
            <ac:spMk id="14" creationId="{09CA784B-7E8E-41A1-B1B3-CE25E4DF9288}"/>
          </ac:spMkLst>
        </pc:spChg>
        <pc:spChg chg="add mod">
          <ac:chgData name="" userId="3b99287881d56c4f" providerId="LiveId" clId="{DB9B387E-AD44-4089-BB4C-C4B7D0576759}" dt="2020-07-09T13:50:15.672" v="3364" actId="1076"/>
          <ac:spMkLst>
            <pc:docMk/>
            <pc:sldMk cId="3747535002" sldId="569"/>
            <ac:spMk id="15" creationId="{2CE2542E-94B8-478E-A911-D2FB5E4C2819}"/>
          </ac:spMkLst>
        </pc:spChg>
        <pc:spChg chg="add del">
          <ac:chgData name="" userId="3b99287881d56c4f" providerId="LiveId" clId="{DB9B387E-AD44-4089-BB4C-C4B7D0576759}" dt="2020-07-09T13:46:15.091" v="3321"/>
          <ac:spMkLst>
            <pc:docMk/>
            <pc:sldMk cId="3747535002" sldId="569"/>
            <ac:spMk id="16" creationId="{3D875C86-0847-4880-B52E-F6015FF6A247}"/>
          </ac:spMkLst>
        </pc:spChg>
        <pc:spChg chg="add mod">
          <ac:chgData name="" userId="3b99287881d56c4f" providerId="LiveId" clId="{DB9B387E-AD44-4089-BB4C-C4B7D0576759}" dt="2020-07-09T13:49:30.430" v="3351" actId="1076"/>
          <ac:spMkLst>
            <pc:docMk/>
            <pc:sldMk cId="3747535002" sldId="569"/>
            <ac:spMk id="17" creationId="{44CDE830-E5DD-474F-874A-108C1EB10444}"/>
          </ac:spMkLst>
        </pc:spChg>
        <pc:spChg chg="add mod">
          <ac:chgData name="" userId="3b99287881d56c4f" providerId="LiveId" clId="{DB9B387E-AD44-4089-BB4C-C4B7D0576759}" dt="2020-07-09T13:49:55.199" v="3359" actId="1076"/>
          <ac:spMkLst>
            <pc:docMk/>
            <pc:sldMk cId="3747535002" sldId="569"/>
            <ac:spMk id="18" creationId="{99B9A73E-CB97-4563-9279-902AAB8729A4}"/>
          </ac:spMkLst>
        </pc:spChg>
        <pc:spChg chg="add mod">
          <ac:chgData name="" userId="3b99287881d56c4f" providerId="LiveId" clId="{DB9B387E-AD44-4089-BB4C-C4B7D0576759}" dt="2020-07-09T13:50:15.672" v="3364" actId="1076"/>
          <ac:spMkLst>
            <pc:docMk/>
            <pc:sldMk cId="3747535002" sldId="569"/>
            <ac:spMk id="21" creationId="{CEC7D525-E49C-41B5-B865-6178899FFD08}"/>
          </ac:spMkLst>
        </pc:spChg>
        <pc:spChg chg="add mod">
          <ac:chgData name="" userId="3b99287881d56c4f" providerId="LiveId" clId="{DB9B387E-AD44-4089-BB4C-C4B7D0576759}" dt="2020-07-09T13:50:15.672" v="3364" actId="1076"/>
          <ac:spMkLst>
            <pc:docMk/>
            <pc:sldMk cId="3747535002" sldId="569"/>
            <ac:spMk id="22" creationId="{D6663C5D-C137-46AA-8B08-C55969F23A86}"/>
          </ac:spMkLst>
        </pc:spChg>
        <pc:spChg chg="del mod">
          <ac:chgData name="" userId="3b99287881d56c4f" providerId="LiveId" clId="{DB9B387E-AD44-4089-BB4C-C4B7D0576759}" dt="2020-07-09T07:25:57.678" v="2877" actId="478"/>
          <ac:spMkLst>
            <pc:docMk/>
            <pc:sldMk cId="3747535002" sldId="569"/>
            <ac:spMk id="57" creationId="{6C03157D-333C-4546-B6DA-8C8A91789769}"/>
          </ac:spMkLst>
        </pc:spChg>
        <pc:spChg chg="del mod">
          <ac:chgData name="" userId="3b99287881d56c4f" providerId="LiveId" clId="{DB9B387E-AD44-4089-BB4C-C4B7D0576759}" dt="2020-07-09T07:41:46.471" v="2913" actId="478"/>
          <ac:spMkLst>
            <pc:docMk/>
            <pc:sldMk cId="3747535002" sldId="569"/>
            <ac:spMk id="58" creationId="{CF957AE4-F840-4315-999C-E4425DB7D394}"/>
          </ac:spMkLst>
        </pc:spChg>
        <pc:spChg chg="mod">
          <ac:chgData name="" userId="3b99287881d56c4f" providerId="LiveId" clId="{DB9B387E-AD44-4089-BB4C-C4B7D0576759}" dt="2020-07-09T14:28:57.414" v="3557" actId="20577"/>
          <ac:spMkLst>
            <pc:docMk/>
            <pc:sldMk cId="3747535002" sldId="569"/>
            <ac:spMk id="64" creationId="{5458CF73-40D4-7F49-9409-22B2FBEF4306}"/>
          </ac:spMkLst>
        </pc:spChg>
        <pc:graphicFrameChg chg="mod modGraphic">
          <ac:chgData name="" userId="3b99287881d56c4f" providerId="LiveId" clId="{DB9B387E-AD44-4089-BB4C-C4B7D0576759}" dt="2020-07-09T13:50:07.812" v="3363" actId="14100"/>
          <ac:graphicFrameMkLst>
            <pc:docMk/>
            <pc:sldMk cId="3747535002" sldId="569"/>
            <ac:graphicFrameMk id="2" creationId="{D01DB129-AF10-42C4-9F54-170657825E9B}"/>
          </ac:graphicFrameMkLst>
        </pc:graphicFrameChg>
        <pc:graphicFrameChg chg="del mod modGraphic">
          <ac:chgData name="" userId="3b99287881d56c4f" providerId="LiveId" clId="{DB9B387E-AD44-4089-BB4C-C4B7D0576759}" dt="2020-07-09T13:22:33.695" v="3226" actId="478"/>
          <ac:graphicFrameMkLst>
            <pc:docMk/>
            <pc:sldMk cId="3747535002" sldId="569"/>
            <ac:graphicFrameMk id="56" creationId="{8CD1D60A-A65F-405C-A1EC-446887B11C7D}"/>
          </ac:graphicFrameMkLst>
        </pc:graphicFrameChg>
      </pc:sldChg>
      <pc:sldChg chg="add del">
        <pc:chgData name="" userId="3b99287881d56c4f" providerId="LiveId" clId="{DB9B387E-AD44-4089-BB4C-C4B7D0576759}" dt="2020-07-09T06:43:13.336" v="2611" actId="2696"/>
        <pc:sldMkLst>
          <pc:docMk/>
          <pc:sldMk cId="3309036616" sldId="570"/>
        </pc:sldMkLst>
      </pc:sldChg>
      <pc:sldChg chg="addSp delSp modSp add delAnim modAnim modNotesTx">
        <pc:chgData name="" userId="3b99287881d56c4f" providerId="LiveId" clId="{DB9B387E-AD44-4089-BB4C-C4B7D0576759}" dt="2020-07-09T21:16:03.137" v="4128" actId="20577"/>
        <pc:sldMkLst>
          <pc:docMk/>
          <pc:sldMk cId="4222566854" sldId="571"/>
        </pc:sldMkLst>
        <pc:spChg chg="add mod">
          <ac:chgData name="" userId="3b99287881d56c4f" providerId="LiveId" clId="{DB9B387E-AD44-4089-BB4C-C4B7D0576759}" dt="2020-07-09T07:01:01.994" v="2708" actId="1076"/>
          <ac:spMkLst>
            <pc:docMk/>
            <pc:sldMk cId="4222566854" sldId="571"/>
            <ac:spMk id="2" creationId="{17522086-C58C-4B97-B258-AA1383A1CF89}"/>
          </ac:spMkLst>
        </pc:spChg>
        <pc:spChg chg="add mod">
          <ac:chgData name="" userId="3b99287881d56c4f" providerId="LiveId" clId="{DB9B387E-AD44-4089-BB4C-C4B7D0576759}" dt="2020-07-09T21:16:03.137" v="4128" actId="20577"/>
          <ac:spMkLst>
            <pc:docMk/>
            <pc:sldMk cId="4222566854" sldId="571"/>
            <ac:spMk id="3" creationId="{83F53AAD-DCA3-4B9F-9E5F-D14692563BF2}"/>
          </ac:spMkLst>
        </pc:spChg>
        <pc:spChg chg="del">
          <ac:chgData name="" userId="3b99287881d56c4f" providerId="LiveId" clId="{DB9B387E-AD44-4089-BB4C-C4B7D0576759}" dt="2020-07-09T06:44:23.960" v="2617" actId="478"/>
          <ac:spMkLst>
            <pc:docMk/>
            <pc:sldMk cId="4222566854" sldId="571"/>
            <ac:spMk id="24" creationId="{073E0500-E92E-4516-93A8-90D4BF311D51}"/>
          </ac:spMkLst>
        </pc:spChg>
        <pc:spChg chg="mod">
          <ac:chgData name="" userId="3b99287881d56c4f" providerId="LiveId" clId="{DB9B387E-AD44-4089-BB4C-C4B7D0576759}" dt="2020-07-09T07:00:45.994" v="2703" actId="1076"/>
          <ac:spMkLst>
            <pc:docMk/>
            <pc:sldMk cId="4222566854" sldId="571"/>
            <ac:spMk id="51" creationId="{59A62E55-219A-49C2-B2AB-E6331F91AD0A}"/>
          </ac:spMkLst>
        </pc:spChg>
        <pc:spChg chg="del">
          <ac:chgData name="" userId="3b99287881d56c4f" providerId="LiveId" clId="{DB9B387E-AD44-4089-BB4C-C4B7D0576759}" dt="2020-07-09T06:44:38.134" v="2620" actId="478"/>
          <ac:spMkLst>
            <pc:docMk/>
            <pc:sldMk cId="4222566854" sldId="571"/>
            <ac:spMk id="52" creationId="{15B10F6D-80F8-4503-9F27-7B299D78208B}"/>
          </ac:spMkLst>
        </pc:spChg>
        <pc:spChg chg="add mod">
          <ac:chgData name="" userId="3b99287881d56c4f" providerId="LiveId" clId="{DB9B387E-AD44-4089-BB4C-C4B7D0576759}" dt="2020-07-09T07:01:01.994" v="2708" actId="1076"/>
          <ac:spMkLst>
            <pc:docMk/>
            <pc:sldMk cId="4222566854" sldId="571"/>
            <ac:spMk id="56" creationId="{B8A8F818-AF64-43C1-8961-F2E7FE7C9509}"/>
          </ac:spMkLst>
        </pc:spChg>
        <pc:spChg chg="del">
          <ac:chgData name="" userId="3b99287881d56c4f" providerId="LiveId" clId="{DB9B387E-AD44-4089-BB4C-C4B7D0576759}" dt="2020-07-09T06:44:38.134" v="2620" actId="478"/>
          <ac:spMkLst>
            <pc:docMk/>
            <pc:sldMk cId="4222566854" sldId="571"/>
            <ac:spMk id="57" creationId="{72DB623A-877C-4808-9C2D-2F5E305AEA3D}"/>
          </ac:spMkLst>
        </pc:spChg>
        <pc:spChg chg="del">
          <ac:chgData name="" userId="3b99287881d56c4f" providerId="LiveId" clId="{DB9B387E-AD44-4089-BB4C-C4B7D0576759}" dt="2020-07-09T06:44:23.960" v="2617" actId="478"/>
          <ac:spMkLst>
            <pc:docMk/>
            <pc:sldMk cId="4222566854" sldId="571"/>
            <ac:spMk id="58" creationId="{4AEDD1D7-644B-47F4-AA7F-FF380E4AC885}"/>
          </ac:spMkLst>
        </pc:spChg>
        <pc:spChg chg="add mod">
          <ac:chgData name="" userId="3b99287881d56c4f" providerId="LiveId" clId="{DB9B387E-AD44-4089-BB4C-C4B7D0576759}" dt="2020-07-09T07:01:59.487" v="2719" actId="20577"/>
          <ac:spMkLst>
            <pc:docMk/>
            <pc:sldMk cId="4222566854" sldId="571"/>
            <ac:spMk id="59" creationId="{7B5F5D85-0B88-4E3A-9BD6-4EAAA510B242}"/>
          </ac:spMkLst>
        </pc:spChg>
        <pc:spChg chg="del">
          <ac:chgData name="" userId="3b99287881d56c4f" providerId="LiveId" clId="{DB9B387E-AD44-4089-BB4C-C4B7D0576759}" dt="2020-07-09T06:44:23.960" v="2617" actId="478"/>
          <ac:spMkLst>
            <pc:docMk/>
            <pc:sldMk cId="4222566854" sldId="571"/>
            <ac:spMk id="61" creationId="{B536FA20-32C7-470F-9451-78462C67B056}"/>
          </ac:spMkLst>
        </pc:spChg>
        <pc:spChg chg="mod">
          <ac:chgData name="" userId="3b99287881d56c4f" providerId="LiveId" clId="{DB9B387E-AD44-4089-BB4C-C4B7D0576759}" dt="2020-07-09T14:28:54.152" v="3555" actId="20577"/>
          <ac:spMkLst>
            <pc:docMk/>
            <pc:sldMk cId="4222566854" sldId="571"/>
            <ac:spMk id="64" creationId="{5458CF73-40D4-7F49-9409-22B2FBEF4306}"/>
          </ac:spMkLst>
        </pc:spChg>
        <pc:spChg chg="add mod">
          <ac:chgData name="" userId="3b99287881d56c4f" providerId="LiveId" clId="{DB9B387E-AD44-4089-BB4C-C4B7D0576759}" dt="2020-07-09T07:01:01.994" v="2708" actId="1076"/>
          <ac:spMkLst>
            <pc:docMk/>
            <pc:sldMk cId="4222566854" sldId="571"/>
            <ac:spMk id="65" creationId="{AF568E56-A492-459C-8F6D-ECF0343E4803}"/>
          </ac:spMkLst>
        </pc:spChg>
        <pc:spChg chg="del">
          <ac:chgData name="" userId="3b99287881d56c4f" providerId="LiveId" clId="{DB9B387E-AD44-4089-BB4C-C4B7D0576759}" dt="2020-07-09T07:00:16.889" v="2700" actId="478"/>
          <ac:spMkLst>
            <pc:docMk/>
            <pc:sldMk cId="4222566854" sldId="571"/>
            <ac:spMk id="67" creationId="{6B060991-1D00-4DBB-B153-3F6B77565F1A}"/>
          </ac:spMkLst>
        </pc:spChg>
        <pc:spChg chg="del">
          <ac:chgData name="" userId="3b99287881d56c4f" providerId="LiveId" clId="{DB9B387E-AD44-4089-BB4C-C4B7D0576759}" dt="2020-07-09T06:44:38.134" v="2620" actId="478"/>
          <ac:spMkLst>
            <pc:docMk/>
            <pc:sldMk cId="4222566854" sldId="571"/>
            <ac:spMk id="68" creationId="{FD50205C-D403-47C2-9424-167F3892B76B}"/>
          </ac:spMkLst>
        </pc:spChg>
        <pc:spChg chg="add del mod">
          <ac:chgData name="" userId="3b99287881d56c4f" providerId="LiveId" clId="{DB9B387E-AD44-4089-BB4C-C4B7D0576759}" dt="2020-07-09T06:46:20.223" v="2649" actId="478"/>
          <ac:spMkLst>
            <pc:docMk/>
            <pc:sldMk cId="4222566854" sldId="571"/>
            <ac:spMk id="69" creationId="{3A559D54-5A0C-4009-B289-BEE2405FF1C3}"/>
          </ac:spMkLst>
        </pc:spChg>
        <pc:spChg chg="add mod">
          <ac:chgData name="" userId="3b99287881d56c4f" providerId="LiveId" clId="{DB9B387E-AD44-4089-BB4C-C4B7D0576759}" dt="2020-07-09T07:01:01.994" v="2708" actId="1076"/>
          <ac:spMkLst>
            <pc:docMk/>
            <pc:sldMk cId="4222566854" sldId="571"/>
            <ac:spMk id="70" creationId="{7F198C8B-05F1-48C3-8224-86F3D4352161}"/>
          </ac:spMkLst>
        </pc:spChg>
        <pc:spChg chg="add mod">
          <ac:chgData name="" userId="3b99287881d56c4f" providerId="LiveId" clId="{DB9B387E-AD44-4089-BB4C-C4B7D0576759}" dt="2020-07-09T07:03:48.853" v="2726" actId="20577"/>
          <ac:spMkLst>
            <pc:docMk/>
            <pc:sldMk cId="4222566854" sldId="571"/>
            <ac:spMk id="71" creationId="{1707098F-E142-4326-BD69-63DB73091EC3}"/>
          </ac:spMkLst>
        </pc:spChg>
        <pc:spChg chg="mod">
          <ac:chgData name="" userId="3b99287881d56c4f" providerId="LiveId" clId="{DB9B387E-AD44-4089-BB4C-C4B7D0576759}" dt="2020-07-09T07:01:01.994" v="2708" actId="1076"/>
          <ac:spMkLst>
            <pc:docMk/>
            <pc:sldMk cId="4222566854" sldId="571"/>
            <ac:spMk id="92" creationId="{78730D9E-E7D5-4187-BDEC-0AD89A6C35A9}"/>
          </ac:spMkLst>
        </pc:spChg>
        <pc:spChg chg="del">
          <ac:chgData name="" userId="3b99287881d56c4f" providerId="LiveId" clId="{DB9B387E-AD44-4089-BB4C-C4B7D0576759}" dt="2020-07-09T06:44:26.718" v="2618" actId="478"/>
          <ac:spMkLst>
            <pc:docMk/>
            <pc:sldMk cId="4222566854" sldId="571"/>
            <ac:spMk id="185" creationId="{972F2BE3-50F4-4063-BAB2-F6FA8EE31753}"/>
          </ac:spMkLst>
        </pc:spChg>
        <pc:spChg chg="del">
          <ac:chgData name="" userId="3b99287881d56c4f" providerId="LiveId" clId="{DB9B387E-AD44-4089-BB4C-C4B7D0576759}" dt="2020-07-09T06:44:29.875" v="2619" actId="478"/>
          <ac:spMkLst>
            <pc:docMk/>
            <pc:sldMk cId="4222566854" sldId="571"/>
            <ac:spMk id="186" creationId="{E4FBDAAF-70B7-4BEC-8D48-23C7EC77C5AE}"/>
          </ac:spMkLst>
        </pc:spChg>
        <pc:spChg chg="del">
          <ac:chgData name="" userId="3b99287881d56c4f" providerId="LiveId" clId="{DB9B387E-AD44-4089-BB4C-C4B7D0576759}" dt="2020-07-09T06:44:29.875" v="2619" actId="478"/>
          <ac:spMkLst>
            <pc:docMk/>
            <pc:sldMk cId="4222566854" sldId="571"/>
            <ac:spMk id="187" creationId="{0D33C526-C816-478C-8794-9785FA6C2AF5}"/>
          </ac:spMkLst>
        </pc:spChg>
        <pc:spChg chg="del">
          <ac:chgData name="" userId="3b99287881d56c4f" providerId="LiveId" clId="{DB9B387E-AD44-4089-BB4C-C4B7D0576759}" dt="2020-07-09T06:44:23.960" v="2617" actId="478"/>
          <ac:spMkLst>
            <pc:docMk/>
            <pc:sldMk cId="4222566854" sldId="571"/>
            <ac:spMk id="274" creationId="{6E8CC93A-5B49-4489-B493-12C836391605}"/>
          </ac:spMkLst>
        </pc:spChg>
        <pc:cxnChg chg="del mod">
          <ac:chgData name="" userId="3b99287881d56c4f" providerId="LiveId" clId="{DB9B387E-AD44-4089-BB4C-C4B7D0576759}" dt="2020-07-09T06:44:29.875" v="2619" actId="478"/>
          <ac:cxnSpMkLst>
            <pc:docMk/>
            <pc:sldMk cId="4222566854" sldId="571"/>
            <ac:cxnSpMk id="53" creationId="{6E894B59-B710-460A-A13F-B4EDEE5E7CC9}"/>
          </ac:cxnSpMkLst>
        </pc:cxnChg>
        <pc:cxnChg chg="del mod">
          <ac:chgData name="" userId="3b99287881d56c4f" providerId="LiveId" clId="{DB9B387E-AD44-4089-BB4C-C4B7D0576759}" dt="2020-07-09T06:44:29.875" v="2619" actId="478"/>
          <ac:cxnSpMkLst>
            <pc:docMk/>
            <pc:sldMk cId="4222566854" sldId="571"/>
            <ac:cxnSpMk id="54" creationId="{7973D04D-130E-4213-9FB3-BEE2C5C89A24}"/>
          </ac:cxnSpMkLst>
        </pc:cxnChg>
        <pc:cxnChg chg="del mod">
          <ac:chgData name="" userId="3b99287881d56c4f" providerId="LiveId" clId="{DB9B387E-AD44-4089-BB4C-C4B7D0576759}" dt="2020-07-09T06:44:29.875" v="2619" actId="478"/>
          <ac:cxnSpMkLst>
            <pc:docMk/>
            <pc:sldMk cId="4222566854" sldId="571"/>
            <ac:cxnSpMk id="55" creationId="{75583043-B60D-4CC2-87FB-21DF3558D0F4}"/>
          </ac:cxnSpMkLst>
        </pc:cxnChg>
        <pc:cxnChg chg="del mod">
          <ac:chgData name="" userId="3b99287881d56c4f" providerId="LiveId" clId="{DB9B387E-AD44-4089-BB4C-C4B7D0576759}" dt="2020-07-09T06:44:23.960" v="2617" actId="478"/>
          <ac:cxnSpMkLst>
            <pc:docMk/>
            <pc:sldMk cId="4222566854" sldId="571"/>
            <ac:cxnSpMk id="270" creationId="{805BB9DC-91CF-43A2-BAC3-2A56448085FC}"/>
          </ac:cxnSpMkLst>
        </pc:cxnChg>
      </pc:sldChg>
      <pc:sldChg chg="add del">
        <pc:chgData name="" userId="3b99287881d56c4f" providerId="LiveId" clId="{DB9B387E-AD44-4089-BB4C-C4B7D0576759}" dt="2020-07-09T14:04:53.248" v="3479" actId="2696"/>
        <pc:sldMkLst>
          <pc:docMk/>
          <pc:sldMk cId="1443794523" sldId="572"/>
        </pc:sldMkLst>
      </pc:sldChg>
      <pc:sldChg chg="addSp delSp modSp add">
        <pc:chgData name="" userId="3b99287881d56c4f" providerId="LiveId" clId="{DB9B387E-AD44-4089-BB4C-C4B7D0576759}" dt="2020-07-09T14:33:42.908" v="3695" actId="20577"/>
        <pc:sldMkLst>
          <pc:docMk/>
          <pc:sldMk cId="2361545964" sldId="573"/>
        </pc:sldMkLst>
        <pc:spChg chg="add mod">
          <ac:chgData name="" userId="3b99287881d56c4f" providerId="LiveId" clId="{DB9B387E-AD44-4089-BB4C-C4B7D0576759}" dt="2020-07-09T14:33:42.908" v="3695" actId="20577"/>
          <ac:spMkLst>
            <pc:docMk/>
            <pc:sldMk cId="2361545964" sldId="573"/>
            <ac:spMk id="9" creationId="{789EBDEC-0E56-4740-BCF2-54FB76E94D15}"/>
          </ac:spMkLst>
        </pc:spChg>
        <pc:spChg chg="del">
          <ac:chgData name="" userId="3b99287881d56c4f" providerId="LiveId" clId="{DB9B387E-AD44-4089-BB4C-C4B7D0576759}" dt="2020-07-09T14:30:13.172" v="3590" actId="478"/>
          <ac:spMkLst>
            <pc:docMk/>
            <pc:sldMk cId="2361545964" sldId="573"/>
            <ac:spMk id="11" creationId="{D1F73D1B-03D1-BC42-963D-AD8AEB82620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7E1EBB8-1A30-744F-9829-846F04EC9E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F9D360-A28B-A44F-84F0-AFA4CBA911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FA8A9-3E9C-754C-B268-323C72DAAB40}" type="datetimeFigureOut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CF5772-8AF3-3A44-B85E-892D0F6B9E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0DEF22-CCA9-1D45-A9DE-A3A83DAA8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93A5B-B40F-344C-8FA9-F29ACAE693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89756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F918F-2709-C542-9DE4-56351870F655}" type="datetimeFigureOut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87FB5-4EDC-E940-A934-BA9C63663AF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58343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4965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8364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0596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284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6777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6402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2174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8421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6845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38960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2628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1723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8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3872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25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8384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0918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8846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9393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2114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7459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3667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8566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248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5331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605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67232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02916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221044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7552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10571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0183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6443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69558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82411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24412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94246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80269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44162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04043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9625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6271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19920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3153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76790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16541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90267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46037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93516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6276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78825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1037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3968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1780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493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5570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0437A-A139-7F4B-8025-D66182672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297F26D-3040-D343-A6AC-DCB635E1B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0209B3-5F81-8248-AF16-2ACFD053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F08D8-E49E-DB41-93C2-697E4EF91457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593747-65B7-1E41-854E-8921BE8C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EB2007-F6F2-464A-B8C2-7E6B642C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37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20DD9-AF69-EF48-A0B2-B9385AEF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9EB88B-0291-5B4F-9F93-307D18A3B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4D165-483C-1A48-BE91-D09BD5CFB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74FF-3CE3-0A47-B969-EFF5C6AC1111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8AD7F8-B50E-8F43-85BE-48DD6675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B99E79-5898-D14D-A04A-1ABB66EF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750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160D3E4-E4DF-704E-8524-8926B2B15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A54BFA-EBAC-2446-AC7C-04047BB1E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87A96E-A76F-2A4C-9DFE-199145FBA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751C-0F53-7840-958E-4BD626FF8371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B9A9F0-86E5-D940-B0D1-D9DED168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EBE624-99F8-924A-B2B0-3A596FCD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181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F039CD-CEC1-8042-A973-50DE2E85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02404E-011C-3A45-8FE0-5D6CAECA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C5D968-4A65-8248-B5AC-69E0F3C7A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D7CC-15A6-9442-BEF7-B6DF82F06DAA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F2616B-39E4-FB43-8CA2-AA755986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CFB4E0-88AB-1947-AA76-43C62931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146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AE3A9-137B-BD49-997F-EF587052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4937E3-EB01-5348-8E2D-84F2D3F11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D95E01-138E-D34A-8525-F5178B60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DB223-835E-0740-918A-7FB4B8EAE8BE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B04FB1-A7E6-3F45-8254-91670BFB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7140EC-BA34-8C4E-946C-21F5CD90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287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057FE-1209-694B-B4B9-9B8BF2D8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1EB28-DFA6-2C45-8505-366616D93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F76CDF-087A-9D4C-B780-4C94F6E3D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FD09FD-388A-FB4A-AB45-A91D05983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17C-F8BD-894F-A327-27D3A5594D81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1516037-89DA-0443-ACDB-4806641F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B1C2B7-3073-EE4E-83C3-CA028975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4234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943C5-70B6-EE46-9771-EAD324AB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C1212E-E222-4546-A25F-B28456F6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521564D-82C5-4048-A4E1-05E65B134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EDBCB8-CD49-CE4C-BF7F-F3A2F4170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0D4C39B-5556-8C41-B749-4E7B96BAF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A7152F5-E3A4-1F4E-A82F-61500CDB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7032-C1E8-4146-93D2-982ECED6C31C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0825C2E-C8C2-EF43-9FA0-AD345C36E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E40FF8-286B-EA4C-8DAA-CFE61F2A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972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53BC1-5618-5D47-8575-943C581D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09EE98-5A43-7F49-AFE3-5501D9315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54BB-247E-3842-A00A-31C6498544C8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9960E1-8371-4B4D-9081-EDB2B9EB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12AEE8-E363-0649-9C00-696340A9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119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5BD92FA-0E7A-3545-83BE-A3847B88C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292A-18DF-B649-85EE-4D170073D37F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56B02BD-2C31-EF45-83CB-B741403E0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7D1363-0E36-A04D-A20D-F69C380D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031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2D21C-CD09-C741-98FF-69FB33B3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FEFDEA-8723-CB43-9B9C-239A8162C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2B96CF-75BD-F748-96DF-36DB2F72B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A78C98-D522-8C42-A4C0-241FB481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F80C-D30B-A340-9BB4-E6210B419423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9EB7513-A7C7-C24E-9D88-C66E03CA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C3428E0-DEC8-9444-BB16-38651928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064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B39AF-D5E7-AF46-ABEE-F98469AD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014889A-3FBB-5648-A8AE-AB702D908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793D4A-35FC-8249-B516-032E24389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81F44F-F495-224B-BBA2-BA70B410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22C8E-0E40-914A-8E58-623E32F219E4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2E4A40-6AEE-2744-88B0-2ED751D1A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C2A533-92F7-B842-A5CE-5533CCCCA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085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6FFCEA4-60F8-694E-85D0-9569D331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B45FCD-8F65-514F-83B7-AAC0B7A95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F42D73-FFC7-3E4F-BB7B-81614E44C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2B187-8807-8241-97C2-FD8E42787E2E}" type="datetime1">
              <a:rPr kumimoji="1" lang="zh-TW" altLang="en-US" smtClean="0"/>
              <a:t>2020/7/14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F97B5A-0B15-6047-852B-6E3E6FA05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58A69F-5892-5A4A-8217-9571D49B0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972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ython.org/dev/peps/pep-0448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08D60BC-8487-1C47-920F-FE129CD225A7}"/>
              </a:ext>
            </a:extLst>
          </p:cNvPr>
          <p:cNvSpPr/>
          <p:nvPr/>
        </p:nvSpPr>
        <p:spPr>
          <a:xfrm>
            <a:off x="1411867" y="0"/>
            <a:ext cx="9368270" cy="529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(III)</a:t>
            </a:r>
          </a:p>
          <a:p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Comprehension</a:t>
            </a:r>
          </a:p>
          <a:p>
            <a:pPr marL="571500" indent="-571500">
              <a:buFontTx/>
              <a:buChar char="-"/>
            </a:pP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Unpacking and Packing</a:t>
            </a:r>
          </a:p>
          <a:p>
            <a:pPr marL="571500" indent="-571500">
              <a:buFontTx/>
              <a:buChar char="-"/>
            </a:pP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  <a:p>
            <a:pPr marL="571500" indent="-571500">
              <a:buFontTx/>
              <a:buChar char="-"/>
            </a:pP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and Output</a:t>
            </a:r>
          </a:p>
          <a:p>
            <a:pPr marL="571500" indent="-571500">
              <a:buFontTx/>
              <a:buChar char="-"/>
            </a:pPr>
            <a:endParaRPr kumimoji="1" lang="en-US" altLang="zh-TW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52A477-1170-1146-8E9B-62D5EEEFB027}"/>
              </a:ext>
            </a:extLst>
          </p:cNvPr>
          <p:cNvSpPr/>
          <p:nvPr/>
        </p:nvSpPr>
        <p:spPr>
          <a:xfrm>
            <a:off x="3353104" y="5103674"/>
            <a:ext cx="531587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楊延齡</a:t>
            </a:r>
            <a:r>
              <a:rPr lang="en-US" altLang="zh-CN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 </a:t>
            </a:r>
            <a:r>
              <a:rPr lang="zh-CN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博士</a:t>
            </a:r>
            <a:endParaRPr lang="en-US" altLang="zh-CN" sz="36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2010601000101010101" pitchFamily="2" charset="-120"/>
            </a:endParaRP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hayato655169@gmail.com</a:t>
            </a: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07/14/2020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3192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13400F9-CCA7-A94D-8817-6D3388BB7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1F73D1B-03D1-BC42-963D-AD8AEB826208}"/>
              </a:ext>
            </a:extLst>
          </p:cNvPr>
          <p:cNvSpPr txBox="1"/>
          <p:nvPr/>
        </p:nvSpPr>
        <p:spPr>
          <a:xfrm>
            <a:off x="67959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BC8C9D-98FE-7F4A-94AA-9512A56530B8}"/>
              </a:ext>
            </a:extLst>
          </p:cNvPr>
          <p:cNvSpPr/>
          <p:nvPr/>
        </p:nvSpPr>
        <p:spPr>
          <a:xfrm>
            <a:off x="352653" y="1166842"/>
            <a:ext cx="112539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</a:p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[x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          </a:t>
            </a:r>
            <a:r>
              <a:rPr lang="en" altLang="zh-TW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[-8, -4, 0, 4, 8] </a:t>
            </a:r>
          </a:p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[x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&gt;=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" altLang="zh-TW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2, 4] </a:t>
            </a:r>
          </a:p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TW" sz="2400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      </a:t>
            </a:r>
            <a:r>
              <a:rPr lang="en" altLang="zh-TW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[4, 2, 0, 2, 4] </a:t>
            </a:r>
          </a:p>
          <a:p>
            <a:endParaRPr lang="en" altLang="zh-TW" sz="2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freshfruit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" altLang="zh-TW" sz="2400" dirty="0">
                <a:solidFill>
                  <a:srgbClr val="407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 banana'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407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 loganberry 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407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'passion fruit ‘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</a:p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weapon</a:t>
            </a:r>
            <a:r>
              <a:rPr lang="en" altLang="zh-TW" sz="2400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strip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weapon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freshfruit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" altLang="zh-TW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['banana', 'loganberry', 'passion fruit’]</a:t>
            </a:r>
          </a:p>
          <a:p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[(x, x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 </a:t>
            </a:r>
            <a:r>
              <a:rPr lang="en" altLang="zh-TW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[(0, 0), (1, 1), (2, 4), (3, 9), (4, 16), (5, 25)] </a:t>
            </a:r>
          </a:p>
          <a:p>
            <a:endParaRPr lang="en" altLang="zh-TW" sz="2400" b="1" dirty="0">
              <a:solidFill>
                <a:srgbClr val="C65D0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[[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[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[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24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]] </a:t>
            </a:r>
          </a:p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[num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 </a:t>
            </a:r>
            <a:r>
              <a:rPr lang="en" altLang="zh-TW" sz="24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" altLang="zh-TW" sz="2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[1, 2, 3, 4, 5, 6, 7, 8, 9]</a:t>
            </a:r>
            <a:endParaRPr lang="zh-TW" altLang="en-US" sz="24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934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Iterator Unpacking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3" name="圓角矩形 22">
            <a:extLst>
              <a:ext uri="{FF2B5EF4-FFF2-40B4-BE49-F238E27FC236}">
                <a16:creationId xmlns:a16="http://schemas.microsoft.com/office/drawing/2014/main" id="{CFD6708B-8151-B145-B6E6-8887BADEA3E2}"/>
              </a:ext>
            </a:extLst>
          </p:cNvPr>
          <p:cNvSpPr/>
          <p:nvPr/>
        </p:nvSpPr>
        <p:spPr>
          <a:xfrm>
            <a:off x="360000" y="1051591"/>
            <a:ext cx="32260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Unpacking List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376BC5A0-AA67-CB42-8B58-EA19FA81E8F1}"/>
              </a:ext>
            </a:extLst>
          </p:cNvPr>
          <p:cNvSpPr/>
          <p:nvPr/>
        </p:nvSpPr>
        <p:spPr>
          <a:xfrm>
            <a:off x="6580174" y="1055111"/>
            <a:ext cx="3577106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Unpacking Tuple</a:t>
            </a:r>
            <a:endParaRPr lang="zh-TW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8B6C725-CA0A-D644-80F8-A34902409B58}"/>
              </a:ext>
            </a:extLst>
          </p:cNvPr>
          <p:cNvSpPr/>
          <p:nvPr/>
        </p:nvSpPr>
        <p:spPr>
          <a:xfrm>
            <a:off x="261955" y="1976546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= [140,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114,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TANet, NTHU, CHE = IP</a:t>
            </a:r>
          </a:p>
          <a:p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print(TANet, type(TANet))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print(NTHU, type(NTHU))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print(CHE,type(CHE))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64B0053-0B19-3C42-A351-B35B593E13A1}"/>
              </a:ext>
            </a:extLst>
          </p:cNvPr>
          <p:cNvSpPr/>
          <p:nvPr/>
        </p:nvSpPr>
        <p:spPr>
          <a:xfrm>
            <a:off x="6505904" y="1955114"/>
            <a:ext cx="551793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= 140,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114,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TANet, NTHU, CHE = IP</a:t>
            </a:r>
          </a:p>
          <a:p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print(TANet, type(TANet))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print(NTHU, type(NTHU))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print(CHE, type(CHE))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E5D90C4-53A9-D649-8CCA-8770EB54C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511" y="5313939"/>
            <a:ext cx="2159000" cy="990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27E75B-9A8B-384F-828C-39F04A1E1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127" y="5313939"/>
            <a:ext cx="2235200" cy="9779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6E9D6FA-5DCD-4056-89F9-A0B1C02F5183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44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Unpacking Nested Tuple (List)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CD0B24D-F140-D44C-81FA-171DC18F49AD}"/>
              </a:ext>
            </a:extLst>
          </p:cNvPr>
          <p:cNvSpPr/>
          <p:nvPr/>
        </p:nvSpPr>
        <p:spPr>
          <a:xfrm>
            <a:off x="132080" y="1301106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= (140, 114, 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(46, 47)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TANet, NTHU, 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IP</a:t>
            </a:r>
          </a:p>
          <a:p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print(TANet, type(TANet))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print(NTHU, type(NTHU))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type(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DDDDD8C-4DC0-A144-B290-8EE02DBC77A4}"/>
              </a:ext>
            </a:extLst>
          </p:cNvPr>
          <p:cNvSpPr/>
          <p:nvPr/>
        </p:nvSpPr>
        <p:spPr>
          <a:xfrm>
            <a:off x="5833241" y="1301106"/>
            <a:ext cx="6096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= (140, 114, 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(46, 47)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TANet, NTHU, 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(CHE1, CHE2)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IP</a:t>
            </a:r>
          </a:p>
          <a:p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print(TANet, type(TANet))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print(NTHU, type(NTHU))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CHE1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type(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CHE1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CHE2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type(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CHE2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8E63955-8A37-D24E-AF7B-EC2B7DEFD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52" y="4934594"/>
            <a:ext cx="3022600" cy="9779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FE988A6-691E-474F-9C2B-9B7D1B02E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391" y="4934594"/>
            <a:ext cx="2171700" cy="12446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4AB3DDD-429C-AB41-BF2B-F9647365CDC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25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Dropping Unneeded Values with _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14DAF1A-3B02-A641-8C1A-1C54CDD2330B}"/>
              </a:ext>
            </a:extLst>
          </p:cNvPr>
          <p:cNvSpPr/>
          <p:nvPr/>
        </p:nvSpPr>
        <p:spPr>
          <a:xfrm>
            <a:off x="573226" y="1776768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= (140, 114,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(46, 47)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TANet, NTHU,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IP</a:t>
            </a:r>
          </a:p>
          <a:p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print(TANet, type(TANet))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print(NTHU, type(NTHU))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type(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299DCF6-5D0E-414E-A86A-C58CDF435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226" y="3383852"/>
            <a:ext cx="4765879" cy="143990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EC6DABD-DE78-4826-B330-B3A5B930BEAB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47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Unpacking Tuple (List) with *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7C76E7C-563D-5C4A-8634-878AE0AFD8F7}"/>
              </a:ext>
            </a:extLst>
          </p:cNvPr>
          <p:cNvSpPr/>
          <p:nvPr/>
        </p:nvSpPr>
        <p:spPr>
          <a:xfrm>
            <a:off x="132080" y="1232468"/>
            <a:ext cx="854491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= (140, 114, 46,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1, 2, 3, 4, 5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TANet, NTHU, CHE,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IP</a:t>
            </a:r>
          </a:p>
          <a:p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print(TANet, type(TANet))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print(NTHU, type(NTHU))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print(CHE, type(CHE))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type(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#iterator cannot use type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C816967-C0AE-6848-819B-921C4052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271" y="2803415"/>
            <a:ext cx="4734649" cy="246092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60EC9A9-1325-EA43-9E34-55FE708E9DEF}"/>
              </a:ext>
            </a:extLst>
          </p:cNvPr>
          <p:cNvSpPr/>
          <p:nvPr/>
        </p:nvSpPr>
        <p:spPr>
          <a:xfrm>
            <a:off x="9795640" y="4309241"/>
            <a:ext cx="2264279" cy="40180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5D40F60-411A-475D-8088-90F0B3BA9E8C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269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Unpacking Tuple (List) with *_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B05EA14-3AC9-D042-9628-17EFB7C5CCCC}"/>
              </a:ext>
            </a:extLst>
          </p:cNvPr>
          <p:cNvSpPr/>
          <p:nvPr/>
        </p:nvSpPr>
        <p:spPr>
          <a:xfrm>
            <a:off x="132080" y="1028623"/>
            <a:ext cx="6096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= (140, 114, 46, 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1, 2, 3, 4, 5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TANet, NTHU, CHE, 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IP</a:t>
            </a:r>
          </a:p>
          <a:p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print(TANet, type(TANet))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print(NTHU, type(NTHU))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print(CHE, type(CHE))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type(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#iterator cannot use type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E8C99C-E32B-A146-A6A7-EAB00D883138}"/>
              </a:ext>
            </a:extLst>
          </p:cNvPr>
          <p:cNvSpPr/>
          <p:nvPr/>
        </p:nvSpPr>
        <p:spPr>
          <a:xfrm>
            <a:off x="6747641" y="1028623"/>
            <a:ext cx="513955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= (140, 114, 46)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TANet, NTHU, CHE, 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IP</a:t>
            </a:r>
          </a:p>
          <a:p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print(TANet, type(TANet))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print(NTHU, type(NTHU))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print(CHE, type(CHE))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type(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" altLang="zh-TW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type(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CB246E-2DCD-CA4D-876C-84FE13AF4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5067377"/>
            <a:ext cx="3721100" cy="1524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DD3CD1B-DCA2-4148-B85D-6205F540D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902" y="5054677"/>
            <a:ext cx="2159000" cy="15367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DF99129-7CF1-7145-A416-4E081BF6E888}"/>
              </a:ext>
            </a:extLst>
          </p:cNvPr>
          <p:cNvSpPr/>
          <p:nvPr/>
        </p:nvSpPr>
        <p:spPr>
          <a:xfrm>
            <a:off x="7750903" y="6274676"/>
            <a:ext cx="2159000" cy="31670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27A51CE-FA54-4E9B-99D5-E06454BE0279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06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Iterables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*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289C038-91DC-BF4E-85AF-44EEAF0BC817}"/>
              </a:ext>
            </a:extLst>
          </p:cNvPr>
          <p:cNvSpPr/>
          <p:nvPr/>
        </p:nvSpPr>
        <p:spPr>
          <a:xfrm>
            <a:off x="3048000" y="1414086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[i for i in range(1,10)]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= (0,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print(merge)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88F769-5E03-1D44-9793-E70118908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402" y="3622493"/>
            <a:ext cx="5799196" cy="50352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7E2F07C-5366-1E46-921B-63065C1892FE}"/>
              </a:ext>
            </a:extLst>
          </p:cNvPr>
          <p:cNvSpPr/>
          <p:nvPr/>
        </p:nvSpPr>
        <p:spPr>
          <a:xfrm>
            <a:off x="3841054" y="3622493"/>
            <a:ext cx="4451607" cy="50352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547EDFC-77E5-4354-B33E-7213C4CFEF60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759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Unpacking Dictionaries in Python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88ABB4D-8171-B142-85A6-5517D90BFEAD}"/>
              </a:ext>
            </a:extLst>
          </p:cNvPr>
          <p:cNvSpPr/>
          <p:nvPr/>
        </p:nvSpPr>
        <p:spPr>
          <a:xfrm>
            <a:off x="1655375" y="961044"/>
            <a:ext cx="888124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= {"TANet":140, "NTHU":114, "CHE":46}</a:t>
            </a:r>
          </a:p>
          <a:p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a,b,c = IP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print(a,b,c)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a,b,c = IP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.values()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print(a,b,c)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a,b,c = IP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.items()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print(a,b,c)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56EE32-BDDA-4E4E-9EF2-71D449A9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415" y="5321733"/>
            <a:ext cx="6063161" cy="115044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C1AD677-43F8-4BDE-9002-19C32028ED21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831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Packing Dictionaries with **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F7D3821-8503-1444-AE79-0D374B2E41DD}"/>
              </a:ext>
            </a:extLst>
          </p:cNvPr>
          <p:cNvSpPr/>
          <p:nvPr/>
        </p:nvSpPr>
        <p:spPr>
          <a:xfrm>
            <a:off x="1492469" y="1306701"/>
            <a:ext cx="92070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{"TANet":140, "NTHU":114, "CHE":46}</a:t>
            </a:r>
          </a:p>
          <a:p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{**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0020972-9239-2841-AA1B-086E5225E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430" y="3696342"/>
            <a:ext cx="6847140" cy="57059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DAEEFC5-B48A-40CF-8FF8-827B1EB25C4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834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Dict with **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0E13778-03C8-B741-80CF-BD0D5556BA4B}"/>
              </a:ext>
            </a:extLst>
          </p:cNvPr>
          <p:cNvSpPr/>
          <p:nvPr/>
        </p:nvSpPr>
        <p:spPr>
          <a:xfrm>
            <a:off x="1849820" y="1159555"/>
            <a:ext cx="84923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{"TANet":140, "NTHU":114}</a:t>
            </a:r>
          </a:p>
          <a:p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print(dict(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{**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CHE1=46, CHE2=47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92EB20D-804D-CA40-AFB4-B83B8BD52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393" y="3399924"/>
            <a:ext cx="7907313" cy="52503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A6706AA-A1FE-044A-8887-27414D82FA64}"/>
              </a:ext>
            </a:extLst>
          </p:cNvPr>
          <p:cNvSpPr/>
          <p:nvPr/>
        </p:nvSpPr>
        <p:spPr>
          <a:xfrm>
            <a:off x="2140144" y="3399924"/>
            <a:ext cx="3955856" cy="50352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95B0CC-EBA1-4196-B252-87E7AE0E5B36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56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Comprehension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82391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EFBE075-BBFA-014C-8CD4-1FDBCD7B224F}"/>
              </a:ext>
            </a:extLst>
          </p:cNvPr>
          <p:cNvSpPr/>
          <p:nvPr/>
        </p:nvSpPr>
        <p:spPr>
          <a:xfrm>
            <a:off x="2943531" y="3571870"/>
            <a:ext cx="63049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 1, 4, 9, 16, 25, 36, 49, 64, 81, …] </a:t>
            </a:r>
            <a:endParaRPr lang="zh-TW" altLang="en-US" sz="3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CC85C90-DC9B-4B44-BA86-33F5F3BFDCC8}"/>
              </a:ext>
            </a:extLst>
          </p:cNvPr>
          <p:cNvSpPr/>
          <p:nvPr/>
        </p:nvSpPr>
        <p:spPr>
          <a:xfrm>
            <a:off x="5905679" y="1480367"/>
            <a:ext cx="59458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[0, 1, 2, 3, 4, 5, 6, 7, 8, 9, …] </a:t>
            </a:r>
            <a:endParaRPr lang="zh-TW" altLang="en-US" sz="3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F1A939-0A59-B544-8E49-B912E3D3FA3C}"/>
              </a:ext>
            </a:extLst>
          </p:cNvPr>
          <p:cNvSpPr/>
          <p:nvPr/>
        </p:nvSpPr>
        <p:spPr>
          <a:xfrm>
            <a:off x="1592386" y="1480367"/>
            <a:ext cx="38154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range(10000000)</a:t>
            </a:r>
            <a:endParaRPr lang="zh-TW" altLang="en-US" sz="3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0F027A1-B9D1-F343-BB55-D8D2903C08A8}"/>
              </a:ext>
            </a:extLst>
          </p:cNvPr>
          <p:cNvSpPr/>
          <p:nvPr/>
        </p:nvSpPr>
        <p:spPr>
          <a:xfrm>
            <a:off x="3580723" y="4433635"/>
            <a:ext cx="541045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squares </a:t>
            </a:r>
            <a:r>
              <a:rPr lang="en" altLang="zh-TW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10000000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squares</a:t>
            </a:r>
            <a:r>
              <a:rPr lang="en" altLang="zh-TW" sz="3200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append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" altLang="zh-TW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B8307B-837A-A34A-8CDE-3DCAC5AEED4D}"/>
              </a:ext>
            </a:extLst>
          </p:cNvPr>
          <p:cNvSpPr/>
          <p:nvPr/>
        </p:nvSpPr>
        <p:spPr>
          <a:xfrm>
            <a:off x="1432193" y="1386147"/>
            <a:ext cx="10419343" cy="7841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1ED5FD8B-7C9B-C64D-9C82-E4765E4BB402}"/>
              </a:ext>
            </a:extLst>
          </p:cNvPr>
          <p:cNvSpPr/>
          <p:nvPr/>
        </p:nvSpPr>
        <p:spPr>
          <a:xfrm rot="5400000">
            <a:off x="5631556" y="2571392"/>
            <a:ext cx="928878" cy="760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822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Dict with **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3DBF0C7-05E9-F74D-9192-AA2D4CA31A92}"/>
              </a:ext>
            </a:extLst>
          </p:cNvPr>
          <p:cNvSpPr/>
          <p:nvPr/>
        </p:nvSpPr>
        <p:spPr>
          <a:xfrm>
            <a:off x="809298" y="1958341"/>
            <a:ext cx="107625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dictionaries, later values will always override earlier ones </a:t>
            </a: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print({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'x': 1,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**{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'x': 2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print({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**{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'x': 2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'x':1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8CB149-12BB-5146-A08D-E39CC0D44EAF}"/>
              </a:ext>
            </a:extLst>
          </p:cNvPr>
          <p:cNvSpPr/>
          <p:nvPr/>
        </p:nvSpPr>
        <p:spPr>
          <a:xfrm>
            <a:off x="2384310" y="4677820"/>
            <a:ext cx="74233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https://www.python.org/dev/peps/pep-0448/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446F72D-24D8-4BE1-8E71-B976E02F3D63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558810-DC94-5046-9DD8-81F9AE0ED08F}"/>
              </a:ext>
            </a:extLst>
          </p:cNvPr>
          <p:cNvSpPr/>
          <p:nvPr/>
        </p:nvSpPr>
        <p:spPr>
          <a:xfrm>
            <a:off x="6095999" y="2450783"/>
            <a:ext cx="22252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{'x': 2}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175447-3A1B-6249-9B42-10AECA193BFB}"/>
              </a:ext>
            </a:extLst>
          </p:cNvPr>
          <p:cNvSpPr/>
          <p:nvPr/>
        </p:nvSpPr>
        <p:spPr>
          <a:xfrm>
            <a:off x="6095998" y="2943225"/>
            <a:ext cx="22252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{'x': 1}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472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17C901F-ACBB-614A-ACEC-1743B62C24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EAAFD53F-4A14-4A7C-A70C-7A40FCC9B602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8387680-4802-624E-8C68-505BF820CFF9}"/>
              </a:ext>
            </a:extLst>
          </p:cNvPr>
          <p:cNvSpPr/>
          <p:nvPr/>
        </p:nvSpPr>
        <p:spPr>
          <a:xfrm>
            <a:off x="1116171" y="1320769"/>
            <a:ext cx="99596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         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997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#kg/m^3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      = 1.00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#m/s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diameter     = 0.08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#80mm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viscosity     = 0.98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#cP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Renold_number = rho * velocity * diameter / viscosity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AF00160-0485-C648-BF53-395BA2FEBC03}"/>
              </a:ext>
            </a:extLst>
          </p:cNvPr>
          <p:cNvSpPr/>
          <p:nvPr/>
        </p:nvSpPr>
        <p:spPr>
          <a:xfrm>
            <a:off x="1116171" y="5740369"/>
            <a:ext cx="99596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Renold_number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rho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velocity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diameter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viscosity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64AC0876-A2DD-344D-9770-E8E2F30CD270}"/>
              </a:ext>
            </a:extLst>
          </p:cNvPr>
          <p:cNvSpPr/>
          <p:nvPr/>
        </p:nvSpPr>
        <p:spPr>
          <a:xfrm rot="5400000">
            <a:off x="5631560" y="4427655"/>
            <a:ext cx="928878" cy="760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3B49627-17BF-5C4A-93B1-3843E108E3FF}"/>
              </a:ext>
            </a:extLst>
          </p:cNvPr>
          <p:cNvSpPr/>
          <p:nvPr/>
        </p:nvSpPr>
        <p:spPr>
          <a:xfrm>
            <a:off x="1034144" y="1367347"/>
            <a:ext cx="9959658" cy="255454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D644879-353E-B84C-AF52-15198AD811E2}"/>
              </a:ext>
            </a:extLst>
          </p:cNvPr>
          <p:cNvSpPr txBox="1"/>
          <p:nvPr/>
        </p:nvSpPr>
        <p:spPr>
          <a:xfrm>
            <a:off x="3264061" y="4745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263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Functions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FA3D6E-5E4B-DB40-A448-34B125675362}"/>
              </a:ext>
            </a:extLst>
          </p:cNvPr>
          <p:cNvSpPr/>
          <p:nvPr/>
        </p:nvSpPr>
        <p:spPr>
          <a:xfrm>
            <a:off x="1222514" y="1394416"/>
            <a:ext cx="469932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name( parameters )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statements </a:t>
            </a:r>
          </a:p>
          <a:p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[expression]</a:t>
            </a:r>
          </a:p>
          <a:p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dirty="0">
                <a:solidFill>
                  <a:srgbClr val="008E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name( arguments )</a:t>
            </a:r>
            <a:endParaRPr lang="zh-TW" altLang="en-US" sz="3200" dirty="0">
              <a:solidFill>
                <a:srgbClr val="008E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9A348E95-AEE9-254E-8B1D-0E82C256F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125" y="935935"/>
            <a:ext cx="3879919" cy="3139781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41F40D96-CFB2-1043-AD1E-E631D767567B}"/>
              </a:ext>
            </a:extLst>
          </p:cNvPr>
          <p:cNvSpPr txBox="1"/>
          <p:nvPr/>
        </p:nvSpPr>
        <p:spPr>
          <a:xfrm>
            <a:off x="2330400" y="5587324"/>
            <a:ext cx="5776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arguments in calling function</a:t>
            </a:r>
          </a:p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 that in defining function!!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49EA371-CDB7-CE4C-B3C1-8585A39537AA}"/>
              </a:ext>
            </a:extLst>
          </p:cNvPr>
          <p:cNvSpPr/>
          <p:nvPr/>
        </p:nvSpPr>
        <p:spPr>
          <a:xfrm>
            <a:off x="6332125" y="1581373"/>
            <a:ext cx="3879919" cy="969753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26303B1-176B-F24E-B029-A60603BD7050}"/>
              </a:ext>
            </a:extLst>
          </p:cNvPr>
          <p:cNvSpPr/>
          <p:nvPr/>
        </p:nvSpPr>
        <p:spPr>
          <a:xfrm>
            <a:off x="6332125" y="3139988"/>
            <a:ext cx="3879919" cy="313523"/>
          </a:xfrm>
          <a:prstGeom prst="rect">
            <a:avLst/>
          </a:prstGeom>
          <a:noFill/>
          <a:ln w="63500">
            <a:solidFill>
              <a:srgbClr val="008E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0C79E35-027C-434B-B5D1-7FCEB91F77C7}"/>
              </a:ext>
            </a:extLst>
          </p:cNvPr>
          <p:cNvSpPr txBox="1"/>
          <p:nvPr/>
        </p:nvSpPr>
        <p:spPr>
          <a:xfrm>
            <a:off x="10415625" y="1778953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endParaRPr kumimoji="1" lang="zh-TW" altLang="en-US" sz="28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5091355-C9F2-C341-BAB1-0DF9BA4EDED8}"/>
              </a:ext>
            </a:extLst>
          </p:cNvPr>
          <p:cNvSpPr txBox="1"/>
          <p:nvPr/>
        </p:nvSpPr>
        <p:spPr>
          <a:xfrm>
            <a:off x="10212044" y="3274215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008E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 function</a:t>
            </a:r>
            <a:endParaRPr kumimoji="1" lang="zh-TW" altLang="en-US" sz="2800" dirty="0">
              <a:solidFill>
                <a:srgbClr val="008E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17C901F-ACBB-614A-ACEC-1743B62C24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150BE69-D0D7-BD4C-8292-706DB33E1558}"/>
              </a:ext>
            </a:extLst>
          </p:cNvPr>
          <p:cNvSpPr/>
          <p:nvPr/>
        </p:nvSpPr>
        <p:spPr>
          <a:xfrm>
            <a:off x="6332125" y="3728850"/>
            <a:ext cx="3879919" cy="313523"/>
          </a:xfrm>
          <a:prstGeom prst="rect">
            <a:avLst/>
          </a:prstGeom>
          <a:noFill/>
          <a:ln w="63500">
            <a:solidFill>
              <a:srgbClr val="008E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96411A-E502-D04B-B23B-9D6ACC19AEDD}"/>
              </a:ext>
            </a:extLst>
          </p:cNvPr>
          <p:cNvSpPr/>
          <p:nvPr/>
        </p:nvSpPr>
        <p:spPr>
          <a:xfrm>
            <a:off x="112873" y="4383329"/>
            <a:ext cx="11612962" cy="1077218"/>
          </a:xfrm>
          <a:prstGeom prst="rect">
            <a:avLst/>
          </a:prstGeom>
          <a:ln w="63500">
            <a:noFill/>
          </a:ln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efined by the </a:t>
            </a:r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appear in a function definition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rgument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actually passed to a function when calling it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DDE49C-5394-EC4D-A0C2-957E6EDCFAD4}"/>
              </a:ext>
            </a:extLst>
          </p:cNvPr>
          <p:cNvSpPr/>
          <p:nvPr/>
        </p:nvSpPr>
        <p:spPr>
          <a:xfrm>
            <a:off x="1327270" y="2075187"/>
            <a:ext cx="353694" cy="74331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C4862F7E-B165-4043-955C-5F416197D0A1}"/>
              </a:ext>
            </a:extLst>
          </p:cNvPr>
          <p:cNvCxnSpPr>
            <a:cxnSpLocks/>
          </p:cNvCxnSpPr>
          <p:nvPr/>
        </p:nvCxnSpPr>
        <p:spPr>
          <a:xfrm flipV="1">
            <a:off x="1915886" y="1242891"/>
            <a:ext cx="185934" cy="46616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56CDF20-3A37-A649-B316-324D2D03CFBB}"/>
              </a:ext>
            </a:extLst>
          </p:cNvPr>
          <p:cNvSpPr txBox="1"/>
          <p:nvPr/>
        </p:nvSpPr>
        <p:spPr>
          <a:xfrm>
            <a:off x="2095349" y="884845"/>
            <a:ext cx="1276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23A698-ECC8-F74E-9628-CFAF8F022F84}"/>
              </a:ext>
            </a:extLst>
          </p:cNvPr>
          <p:cNvSpPr/>
          <p:nvPr/>
        </p:nvSpPr>
        <p:spPr>
          <a:xfrm>
            <a:off x="-14204" y="2158527"/>
            <a:ext cx="1346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D294D13-C6EB-2247-8966-B79172184210}"/>
              </a:ext>
            </a:extLst>
          </p:cNvPr>
          <p:cNvSpPr/>
          <p:nvPr/>
        </p:nvSpPr>
        <p:spPr>
          <a:xfrm>
            <a:off x="112873" y="4433762"/>
            <a:ext cx="11408567" cy="102678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AAFD53F-4A14-4A7C-A70C-7A40FCC9B602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41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  <p:bldP spid="40" grpId="0" animBg="1"/>
      <p:bldP spid="42" grpId="0"/>
      <p:bldP spid="43" grpId="0"/>
      <p:bldP spid="16" grpId="0" animBg="1"/>
      <p:bldP spid="2" grpId="0"/>
      <p:bldP spid="17" grpId="0" animBg="1"/>
      <p:bldP spid="17" grpId="1" animBg="1"/>
      <p:bldP spid="24" grpId="0"/>
      <p:bldP spid="24" grpId="1"/>
      <p:bldP spid="11" grpId="0"/>
      <p:bldP spid="11" grpId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Argument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6798E9B9-1D0D-0945-8F4D-C7165A0101FC}"/>
              </a:ext>
            </a:extLst>
          </p:cNvPr>
          <p:cNvSpPr/>
          <p:nvPr/>
        </p:nvSpPr>
        <p:spPr>
          <a:xfrm>
            <a:off x="1040519" y="961809"/>
            <a:ext cx="371630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 arguments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D2B3B97F-9E2F-9B4C-AF20-017ECBF3AFF0}"/>
              </a:ext>
            </a:extLst>
          </p:cNvPr>
          <p:cNvSpPr/>
          <p:nvPr/>
        </p:nvSpPr>
        <p:spPr>
          <a:xfrm>
            <a:off x="6903733" y="961810"/>
            <a:ext cx="440204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arguments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E5E8041-21AD-854E-83F1-009BD5C653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2D7646E-17ED-4C4C-B9AE-0217684BD592}"/>
              </a:ext>
            </a:extLst>
          </p:cNvPr>
          <p:cNvSpPr/>
          <p:nvPr/>
        </p:nvSpPr>
        <p:spPr>
          <a:xfrm>
            <a:off x="6576030" y="5780782"/>
            <a:ext cx="50574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order of the arguments does not matter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6C47550-A649-4ED8-A70A-BC0757CB2F9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4D37CB2-FA29-AA4D-B705-F2E5D30AA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94" y="1854605"/>
            <a:ext cx="5145958" cy="274682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C46ECA8-4A9F-C648-A962-600460DA5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231" y="4764110"/>
            <a:ext cx="1712884" cy="199422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43BC71F-42E2-C740-913A-74027E1E5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774" y="1854605"/>
            <a:ext cx="5145958" cy="274682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D7C3CB2-2888-1B49-87BC-1B130809B4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1036" y="4764110"/>
            <a:ext cx="1887433" cy="1077218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6DBB7102-7F0F-8848-8D20-7192AE3B84B0}"/>
              </a:ext>
            </a:extLst>
          </p:cNvPr>
          <p:cNvSpPr/>
          <p:nvPr/>
        </p:nvSpPr>
        <p:spPr>
          <a:xfrm>
            <a:off x="2544978" y="1845215"/>
            <a:ext cx="2767251" cy="37547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209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Packing or Unpacking into Arguments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6798E9B9-1D0D-0945-8F4D-C7165A0101FC}"/>
              </a:ext>
            </a:extLst>
          </p:cNvPr>
          <p:cNvSpPr/>
          <p:nvPr/>
        </p:nvSpPr>
        <p:spPr>
          <a:xfrm>
            <a:off x="1111519" y="1148914"/>
            <a:ext cx="4198899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Packing arguments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733D9FED-B0C0-1248-BB97-66D2AD0BB702}"/>
              </a:ext>
            </a:extLst>
          </p:cNvPr>
          <p:cNvSpPr/>
          <p:nvPr/>
        </p:nvSpPr>
        <p:spPr>
          <a:xfrm>
            <a:off x="7040172" y="1148914"/>
            <a:ext cx="431293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Unpacking arguments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4F43637-37C2-2346-BB7C-68267289B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1F485AD-D75A-4027-8255-2ECB94C04A86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DB8F0CB-C276-3D42-9A9D-DBBA343B5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605" y="2219425"/>
            <a:ext cx="3612070" cy="265807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652A517-18AE-954B-8968-852C3FEA1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711" y="5287659"/>
            <a:ext cx="2117857" cy="122533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0E0A774-FD11-614C-B0A4-F41FEF60B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00" y="2219426"/>
            <a:ext cx="5395409" cy="265807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67394464-84AD-0E4F-9D00-B7B204132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00" y="5287659"/>
            <a:ext cx="5090491" cy="122533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9F67FCE-1D95-2447-8C98-A776547E11FF}"/>
              </a:ext>
            </a:extLst>
          </p:cNvPr>
          <p:cNvSpPr/>
          <p:nvPr/>
        </p:nvSpPr>
        <p:spPr>
          <a:xfrm>
            <a:off x="3332744" y="5299234"/>
            <a:ext cx="2477747" cy="30291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420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Packing and Unpacking into Arguments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1BDB54-AF62-2F4C-9447-76901D39C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56F93D-4B31-4D06-9B5C-65A8BF12A19B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E77203-A725-4449-949B-34BE78E33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347" y="1033040"/>
            <a:ext cx="7879305" cy="38440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CF0F786-2DF4-5F4E-A6E3-9CF90D0FF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712" y="5104113"/>
            <a:ext cx="7030574" cy="154187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A33E57B-D4E9-254C-9DAA-852A8E49EB5F}"/>
              </a:ext>
            </a:extLst>
          </p:cNvPr>
          <p:cNvSpPr/>
          <p:nvPr/>
        </p:nvSpPr>
        <p:spPr>
          <a:xfrm>
            <a:off x="6178738" y="5101639"/>
            <a:ext cx="3432548" cy="37547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350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Packing or Unpacking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endParaRPr kumimoji="1" lang="en-US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6798E9B9-1D0D-0945-8F4D-C7165A0101FC}"/>
              </a:ext>
            </a:extLst>
          </p:cNvPr>
          <p:cNvSpPr/>
          <p:nvPr/>
        </p:nvSpPr>
        <p:spPr>
          <a:xfrm>
            <a:off x="1516217" y="1148914"/>
            <a:ext cx="39080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Packing </a:t>
            </a:r>
            <a:r>
              <a:rPr lang="en" altLang="zh-TW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endParaRPr lang="en" altLang="zh-TW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733D9FED-B0C0-1248-BB97-66D2AD0BB702}"/>
              </a:ext>
            </a:extLst>
          </p:cNvPr>
          <p:cNvSpPr/>
          <p:nvPr/>
        </p:nvSpPr>
        <p:spPr>
          <a:xfrm>
            <a:off x="7040172" y="1148914"/>
            <a:ext cx="434931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Unpacking </a:t>
            </a:r>
            <a:r>
              <a:rPr lang="en" altLang="zh-TW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endParaRPr lang="en" altLang="zh-TW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4F43637-37C2-2346-BB7C-68267289B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1F485AD-D75A-4027-8255-2ECB94C04A86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38A5B7-54C4-954D-8BD5-21C6401F7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59" y="2182423"/>
            <a:ext cx="5906241" cy="269507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1BB7999-D5B9-CB49-98B8-76BD44381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7" y="5563893"/>
            <a:ext cx="6154600" cy="101878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428DE67-2BA8-9F4D-B085-2BAB300EA10B}"/>
              </a:ext>
            </a:extLst>
          </p:cNvPr>
          <p:cNvSpPr/>
          <p:nvPr/>
        </p:nvSpPr>
        <p:spPr>
          <a:xfrm>
            <a:off x="4480971" y="5563893"/>
            <a:ext cx="1748935" cy="28132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C76924F-3805-D34B-9246-B058D3ED9405}"/>
              </a:ext>
            </a:extLst>
          </p:cNvPr>
          <p:cNvSpPr txBox="1"/>
          <p:nvPr/>
        </p:nvSpPr>
        <p:spPr>
          <a:xfrm>
            <a:off x="3987798" y="5026049"/>
            <a:ext cx="3052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remain </a:t>
            </a:r>
            <a:r>
              <a:rPr kumimoji="1" lang="en-US" altLang="zh-TW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kumimoji="1"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type!!!</a:t>
            </a:r>
            <a:endParaRPr kumimoji="1" lang="zh-TW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424D76F-A9FA-9445-8278-70F3F5E0A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906" y="2182422"/>
            <a:ext cx="5772335" cy="269507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5DBF268-A720-9343-8FE6-C6D56D8F2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4730" y="5604782"/>
            <a:ext cx="16002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1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Packing and Unpacking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endParaRPr kumimoji="1" lang="en-US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1BDB54-AF62-2F4C-9447-76901D39C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56F93D-4B31-4D06-9B5C-65A8BF12A19B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C1983A6-5DF6-4442-9A57-AAFFF6A75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391" y="1173457"/>
            <a:ext cx="8453217" cy="36805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CEF49B-4FD5-7D47-B544-3D8C3A32C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36" y="5243858"/>
            <a:ext cx="10378328" cy="130741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A33E57B-D4E9-254C-9DAA-852A8E49EB5F}"/>
              </a:ext>
            </a:extLst>
          </p:cNvPr>
          <p:cNvSpPr/>
          <p:nvPr/>
        </p:nvSpPr>
        <p:spPr>
          <a:xfrm>
            <a:off x="8366353" y="5218979"/>
            <a:ext cx="2918811" cy="37547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6246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by Tuple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1BDB54-AF62-2F4C-9447-76901D39C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56F93D-4B31-4D06-9B5C-65A8BF12A19B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C90181-0186-3742-8FA7-0A04EEFD2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450" y="1154979"/>
            <a:ext cx="7785100" cy="4064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A7C9A97-52AE-D244-853E-053361C9E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650" y="5406714"/>
            <a:ext cx="7378700" cy="11049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A33E57B-D4E9-254C-9DAA-852A8E49EB5F}"/>
              </a:ext>
            </a:extLst>
          </p:cNvPr>
          <p:cNvSpPr/>
          <p:nvPr/>
        </p:nvSpPr>
        <p:spPr>
          <a:xfrm>
            <a:off x="6560703" y="5440101"/>
            <a:ext cx="3196755" cy="45065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8064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by Unpacking Arguments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1BDB54-AF62-2F4C-9447-76901D39C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56F93D-4B31-4D06-9B5C-65A8BF12A19B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0EC82F-814B-C54B-83CF-D7DF749BF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03" y="1239061"/>
            <a:ext cx="5554664" cy="317089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A33E57B-D4E9-254C-9DAA-852A8E49EB5F}"/>
              </a:ext>
            </a:extLst>
          </p:cNvPr>
          <p:cNvSpPr/>
          <p:nvPr/>
        </p:nvSpPr>
        <p:spPr>
          <a:xfrm>
            <a:off x="720001" y="1701478"/>
            <a:ext cx="2150522" cy="45065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76A020C-F2E7-6342-8484-1BA776452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239061"/>
            <a:ext cx="5874897" cy="317089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F9DEB2B-750D-764F-AC8B-032F8D3DD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060" y="5359648"/>
            <a:ext cx="5442774" cy="75202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38DC3B7-526B-BF40-95D1-D9D87090064C}"/>
              </a:ext>
            </a:extLst>
          </p:cNvPr>
          <p:cNvSpPr/>
          <p:nvPr/>
        </p:nvSpPr>
        <p:spPr>
          <a:xfrm>
            <a:off x="6686310" y="1678327"/>
            <a:ext cx="2150522" cy="45065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CDAAC14-4CCA-FC44-BA67-2FF93CD01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0502" y="4631010"/>
            <a:ext cx="3340042" cy="220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6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Comprehension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77651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448551-DCB3-E24F-B419-5B68A24EE486}"/>
              </a:ext>
            </a:extLst>
          </p:cNvPr>
          <p:cNvSpPr/>
          <p:nvPr/>
        </p:nvSpPr>
        <p:spPr>
          <a:xfrm>
            <a:off x="5693693" y="4545202"/>
            <a:ext cx="533466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comprehension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provide </a:t>
            </a:r>
            <a:endParaRPr lang="en-US" altLang="zh-TW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concise way to create lists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DD0B6C-A71C-EC49-83B8-6D45ACC4DA7F}"/>
              </a:ext>
            </a:extLst>
          </p:cNvPr>
          <p:cNvSpPr/>
          <p:nvPr/>
        </p:nvSpPr>
        <p:spPr>
          <a:xfrm>
            <a:off x="444083" y="1811083"/>
            <a:ext cx="5572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" altLang="zh-TW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x**2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F3E970-9D11-2947-9BFF-F57EEEA9FEF2}"/>
              </a:ext>
            </a:extLst>
          </p:cNvPr>
          <p:cNvSpPr/>
          <p:nvPr/>
        </p:nvSpPr>
        <p:spPr>
          <a:xfrm>
            <a:off x="444083" y="2484874"/>
            <a:ext cx="24641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 1, 4] </a:t>
            </a:r>
            <a:endParaRPr lang="zh-TW" altLang="en-US" sz="3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5BC7F60-F116-0744-BB63-B3491D87E523}"/>
              </a:ext>
            </a:extLst>
          </p:cNvPr>
          <p:cNvSpPr/>
          <p:nvPr/>
        </p:nvSpPr>
        <p:spPr>
          <a:xfrm>
            <a:off x="444083" y="962330"/>
            <a:ext cx="70033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new_list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 err="1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for_loop_one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87633CC-4473-724E-A678-9ADD338E3FD9}"/>
              </a:ext>
            </a:extLst>
          </p:cNvPr>
          <p:cNvSpPr/>
          <p:nvPr/>
        </p:nvSpPr>
        <p:spPr>
          <a:xfrm>
            <a:off x="1656676" y="4027139"/>
            <a:ext cx="2729319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FCF94D6-E56B-8146-9048-D2574CB47329}"/>
              </a:ext>
            </a:extLst>
          </p:cNvPr>
          <p:cNvCxnSpPr>
            <a:cxnSpLocks/>
          </p:cNvCxnSpPr>
          <p:nvPr/>
        </p:nvCxnSpPr>
        <p:spPr>
          <a:xfrm>
            <a:off x="2573164" y="402713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C4D2441-D58E-914C-826E-DC4ED1651F3B}"/>
              </a:ext>
            </a:extLst>
          </p:cNvPr>
          <p:cNvSpPr txBox="1"/>
          <p:nvPr/>
        </p:nvSpPr>
        <p:spPr>
          <a:xfrm>
            <a:off x="1926939" y="411030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1F0D0F9-9076-CF47-9F0B-B811CF96D40E}"/>
              </a:ext>
            </a:extLst>
          </p:cNvPr>
          <p:cNvSpPr txBox="1"/>
          <p:nvPr/>
        </p:nvSpPr>
        <p:spPr>
          <a:xfrm>
            <a:off x="2824510" y="411030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C56ACC2-89B1-E14A-8785-B8D5C160DF0F}"/>
              </a:ext>
            </a:extLst>
          </p:cNvPr>
          <p:cNvCxnSpPr>
            <a:cxnSpLocks/>
          </p:cNvCxnSpPr>
          <p:nvPr/>
        </p:nvCxnSpPr>
        <p:spPr>
          <a:xfrm>
            <a:off x="3478600" y="402713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1916822-11D5-0340-B560-70758D8E7393}"/>
              </a:ext>
            </a:extLst>
          </p:cNvPr>
          <p:cNvSpPr txBox="1"/>
          <p:nvPr/>
        </p:nvSpPr>
        <p:spPr>
          <a:xfrm>
            <a:off x="3750322" y="411030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2CD8418-C2F2-3C42-925A-A6AFC02B20F0}"/>
              </a:ext>
            </a:extLst>
          </p:cNvPr>
          <p:cNvSpPr/>
          <p:nvPr/>
        </p:nvSpPr>
        <p:spPr>
          <a:xfrm>
            <a:off x="2342437" y="3323058"/>
            <a:ext cx="1576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range(3)</a:t>
            </a:r>
            <a:endParaRPr lang="zh-TW" altLang="en-US" sz="3200" dirty="0">
              <a:solidFill>
                <a:srgbClr val="007150"/>
              </a:solidFill>
            </a:endParaRPr>
          </a:p>
        </p:txBody>
      </p:sp>
      <p:cxnSp>
        <p:nvCxnSpPr>
          <p:cNvPr id="39" name="直線箭頭接點 88">
            <a:extLst>
              <a:ext uri="{FF2B5EF4-FFF2-40B4-BE49-F238E27FC236}">
                <a16:creationId xmlns:a16="http://schemas.microsoft.com/office/drawing/2014/main" id="{84B6ED93-627D-7E4A-BD48-21553848A011}"/>
              </a:ext>
            </a:extLst>
          </p:cNvPr>
          <p:cNvCxnSpPr>
            <a:cxnSpLocks/>
          </p:cNvCxnSpPr>
          <p:nvPr/>
        </p:nvCxnSpPr>
        <p:spPr>
          <a:xfrm>
            <a:off x="2123983" y="4833943"/>
            <a:ext cx="1484" cy="491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02D2E591-F205-2D44-9BD5-0BB9F5B543F5}"/>
              </a:ext>
            </a:extLst>
          </p:cNvPr>
          <p:cNvSpPr/>
          <p:nvPr/>
        </p:nvSpPr>
        <p:spPr>
          <a:xfrm>
            <a:off x="1913583" y="5251659"/>
            <a:ext cx="526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3200" baseline="30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3200" baseline="30000" dirty="0">
              <a:solidFill>
                <a:srgbClr val="0432FF"/>
              </a:solidFill>
            </a:endParaRPr>
          </a:p>
        </p:txBody>
      </p:sp>
      <p:cxnSp>
        <p:nvCxnSpPr>
          <p:cNvPr id="41" name="直線箭頭接點 88">
            <a:extLst>
              <a:ext uri="{FF2B5EF4-FFF2-40B4-BE49-F238E27FC236}">
                <a16:creationId xmlns:a16="http://schemas.microsoft.com/office/drawing/2014/main" id="{95208812-6C5F-AC4D-A14A-6D4EDEA9766D}"/>
              </a:ext>
            </a:extLst>
          </p:cNvPr>
          <p:cNvCxnSpPr>
            <a:cxnSpLocks/>
          </p:cNvCxnSpPr>
          <p:nvPr/>
        </p:nvCxnSpPr>
        <p:spPr>
          <a:xfrm>
            <a:off x="2114450" y="5766109"/>
            <a:ext cx="0" cy="363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88">
            <a:extLst>
              <a:ext uri="{FF2B5EF4-FFF2-40B4-BE49-F238E27FC236}">
                <a16:creationId xmlns:a16="http://schemas.microsoft.com/office/drawing/2014/main" id="{4F21EC97-498C-6447-B2CF-74DBF835242F}"/>
              </a:ext>
            </a:extLst>
          </p:cNvPr>
          <p:cNvCxnSpPr>
            <a:cxnSpLocks/>
          </p:cNvCxnSpPr>
          <p:nvPr/>
        </p:nvCxnSpPr>
        <p:spPr>
          <a:xfrm>
            <a:off x="3026128" y="4849350"/>
            <a:ext cx="1484" cy="491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D5534758-5834-8B4F-A5E7-DD78E589FA19}"/>
              </a:ext>
            </a:extLst>
          </p:cNvPr>
          <p:cNvSpPr/>
          <p:nvPr/>
        </p:nvSpPr>
        <p:spPr>
          <a:xfrm>
            <a:off x="2815728" y="5267066"/>
            <a:ext cx="526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3200" baseline="30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3200" baseline="30000" dirty="0">
              <a:solidFill>
                <a:srgbClr val="0432FF"/>
              </a:solidFill>
            </a:endParaRPr>
          </a:p>
        </p:txBody>
      </p:sp>
      <p:cxnSp>
        <p:nvCxnSpPr>
          <p:cNvPr id="44" name="直線箭頭接點 88">
            <a:extLst>
              <a:ext uri="{FF2B5EF4-FFF2-40B4-BE49-F238E27FC236}">
                <a16:creationId xmlns:a16="http://schemas.microsoft.com/office/drawing/2014/main" id="{285F5D43-4B33-3F46-95A4-9BCD4C1B9DA3}"/>
              </a:ext>
            </a:extLst>
          </p:cNvPr>
          <p:cNvCxnSpPr>
            <a:cxnSpLocks/>
          </p:cNvCxnSpPr>
          <p:nvPr/>
        </p:nvCxnSpPr>
        <p:spPr>
          <a:xfrm>
            <a:off x="3016595" y="5781516"/>
            <a:ext cx="0" cy="363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88">
            <a:extLst>
              <a:ext uri="{FF2B5EF4-FFF2-40B4-BE49-F238E27FC236}">
                <a16:creationId xmlns:a16="http://schemas.microsoft.com/office/drawing/2014/main" id="{416CDCDB-5110-EE45-9078-8548252B9053}"/>
              </a:ext>
            </a:extLst>
          </p:cNvPr>
          <p:cNvCxnSpPr>
            <a:cxnSpLocks/>
          </p:cNvCxnSpPr>
          <p:nvPr/>
        </p:nvCxnSpPr>
        <p:spPr>
          <a:xfrm>
            <a:off x="3950935" y="4849350"/>
            <a:ext cx="1484" cy="491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671D5602-FCB1-8D40-A9F1-61111984CD02}"/>
              </a:ext>
            </a:extLst>
          </p:cNvPr>
          <p:cNvSpPr/>
          <p:nvPr/>
        </p:nvSpPr>
        <p:spPr>
          <a:xfrm>
            <a:off x="3740535" y="5267066"/>
            <a:ext cx="526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3200" baseline="30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3200" baseline="30000" dirty="0">
              <a:solidFill>
                <a:srgbClr val="0432FF"/>
              </a:solidFill>
            </a:endParaRPr>
          </a:p>
        </p:txBody>
      </p:sp>
      <p:cxnSp>
        <p:nvCxnSpPr>
          <p:cNvPr id="47" name="直線箭頭接點 88">
            <a:extLst>
              <a:ext uri="{FF2B5EF4-FFF2-40B4-BE49-F238E27FC236}">
                <a16:creationId xmlns:a16="http://schemas.microsoft.com/office/drawing/2014/main" id="{FC4F24A3-72F0-154C-B5CF-D2C5350E6873}"/>
              </a:ext>
            </a:extLst>
          </p:cNvPr>
          <p:cNvCxnSpPr>
            <a:cxnSpLocks/>
          </p:cNvCxnSpPr>
          <p:nvPr/>
        </p:nvCxnSpPr>
        <p:spPr>
          <a:xfrm>
            <a:off x="3941402" y="5781516"/>
            <a:ext cx="0" cy="363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5511EA4C-3121-3748-99F2-FB820949AAB5}"/>
              </a:ext>
            </a:extLst>
          </p:cNvPr>
          <p:cNvSpPr/>
          <p:nvPr/>
        </p:nvSpPr>
        <p:spPr>
          <a:xfrm>
            <a:off x="1780319" y="6177189"/>
            <a:ext cx="25090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                 ]</a:t>
            </a:r>
            <a:endParaRPr lang="zh-TW" altLang="en-US" sz="32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4A5DBD3-5AC9-D14D-B0D3-CF581FE3AA06}"/>
              </a:ext>
            </a:extLst>
          </p:cNvPr>
          <p:cNvSpPr/>
          <p:nvPr/>
        </p:nvSpPr>
        <p:spPr>
          <a:xfrm>
            <a:off x="3746477" y="6177188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32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96EF80A-7AA4-2443-A1FE-80EC77E4CEAD}"/>
              </a:ext>
            </a:extLst>
          </p:cNvPr>
          <p:cNvSpPr/>
          <p:nvPr/>
        </p:nvSpPr>
        <p:spPr>
          <a:xfrm>
            <a:off x="2824510" y="6180820"/>
            <a:ext cx="4924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5331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3" grpId="0"/>
      <p:bldP spid="14" grpId="0"/>
      <p:bldP spid="18" grpId="0"/>
      <p:bldP spid="20" grpId="0"/>
      <p:bldP spid="40" grpId="0"/>
      <p:bldP spid="40" grpId="1"/>
      <p:bldP spid="43" grpId="0"/>
      <p:bldP spid="46" grpId="0"/>
      <p:bldP spid="48" grpId="0"/>
      <p:bldP spid="49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by Unpacking Keyword Arguments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1BDB54-AF62-2F4C-9447-76901D39C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56F93D-4B31-4D06-9B5C-65A8BF12A19B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476182B-172D-AA4C-A08C-4D4DF4EF3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" y="1211038"/>
            <a:ext cx="8572500" cy="4025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28F5CEB-FAA4-424C-8FF3-441D21946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512132"/>
            <a:ext cx="9601200" cy="10414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B16BD09-0E3F-CA4E-8D9E-9B95D05100D3}"/>
              </a:ext>
            </a:extLst>
          </p:cNvPr>
          <p:cNvSpPr/>
          <p:nvPr/>
        </p:nvSpPr>
        <p:spPr>
          <a:xfrm>
            <a:off x="7878502" y="5512132"/>
            <a:ext cx="3018098" cy="48355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2501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by List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1BDB54-AF62-2F4C-9447-76901D39C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56F93D-4B31-4D06-9B5C-65A8BF12A19B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33C2652-05BD-264A-B23D-BF968481A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717" y="979921"/>
            <a:ext cx="5182565" cy="44441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290D18C-79AE-0B48-873C-824E2E123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0" y="5595510"/>
            <a:ext cx="406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91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by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endParaRPr kumimoji="1" lang="en-US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B1BDB54-AF62-2F4C-9447-76901D39C4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56F93D-4B31-4D06-9B5C-65A8BF12A19B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8F754FF-BC1C-0649-AE57-B69E78E3F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929" y="981648"/>
            <a:ext cx="5076142" cy="442783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0E874B3-72EA-D04F-B85D-97CE0A0E9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5615180"/>
            <a:ext cx="6553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77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BB8885F-251F-9347-9012-DEC00C70CCA0}"/>
              </a:ext>
            </a:extLst>
          </p:cNvPr>
          <p:cNvSpPr/>
          <p:nvPr/>
        </p:nvSpPr>
        <p:spPr>
          <a:xfrm>
            <a:off x="720000" y="1674089"/>
            <a:ext cx="4612160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y):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print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("x is {} and y is {}"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format(x, y))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return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add(5, 6)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add(y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6, x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4271A57-3915-B043-B6F4-071A53655A3E}"/>
              </a:ext>
            </a:extLst>
          </p:cNvPr>
          <p:cNvSpPr/>
          <p:nvPr/>
        </p:nvSpPr>
        <p:spPr>
          <a:xfrm>
            <a:off x="720000" y="3491415"/>
            <a:ext cx="3299231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return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(1, 2, 3)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(1, 2, 3)</a:t>
            </a:r>
            <a:endParaRPr lang="en" altLang="zh-TW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E482F3-7557-5845-9CEA-BEFC13455F47}"/>
              </a:ext>
            </a:extLst>
          </p:cNvPr>
          <p:cNvSpPr/>
          <p:nvPr/>
        </p:nvSpPr>
        <p:spPr>
          <a:xfrm>
            <a:off x="720000" y="5128704"/>
            <a:ext cx="4313040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keyword_args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" altLang="zh-TW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return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endParaRPr lang="en" altLang="zh-TW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keyword_args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(big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"foot", loch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"ness")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818ACA-08AB-FF45-91AB-4635CF296A9B}"/>
              </a:ext>
            </a:extLst>
          </p:cNvPr>
          <p:cNvSpPr/>
          <p:nvPr/>
        </p:nvSpPr>
        <p:spPr>
          <a:xfrm>
            <a:off x="5807449" y="961427"/>
            <a:ext cx="5869235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all_the_args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print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print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" altLang="zh-TW" dirty="0">
              <a:solidFill>
                <a:srgbClr val="D01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(1, 2, 3, 4)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{"a": 3, "b": 4}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all_the_args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(1, 2, 3, 4)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all_the_args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(a=3, b=4)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all_the_args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kwargs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(1, 2, 3, 4, a=3, b=4)</a:t>
            </a:r>
            <a:endParaRPr lang="zh-TW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E7243A3-F4BD-7242-A3CA-7F4C658AE1E7}"/>
              </a:ext>
            </a:extLst>
          </p:cNvPr>
          <p:cNvSpPr/>
          <p:nvPr/>
        </p:nvSpPr>
        <p:spPr>
          <a:xfrm>
            <a:off x="5807449" y="3381062"/>
            <a:ext cx="3820277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swap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y):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return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TW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99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dirty="0">
                <a:solidFill>
                  <a:srgbClr val="99998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x = 2, y = 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AB9A229-0460-3844-9892-B43F0792B212}"/>
              </a:ext>
            </a:extLst>
          </p:cNvPr>
          <p:cNvSpPr/>
          <p:nvPr/>
        </p:nvSpPr>
        <p:spPr>
          <a:xfrm>
            <a:off x="5825810" y="4969701"/>
            <a:ext cx="3253645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create_adder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(x):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       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adder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(y):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  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return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</a:p>
          <a:p>
            <a:r>
              <a:rPr lang="en" altLang="zh-TW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adder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add_10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create_adder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(10)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add_10(3) # =&gt; 13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6E9C1C-BE4C-4846-A86E-A2C466A76A1F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262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>
            <a:extLst>
              <a:ext uri="{FF2B5EF4-FFF2-40B4-BE49-F238E27FC236}">
                <a16:creationId xmlns:a16="http://schemas.microsoft.com/office/drawing/2014/main" id="{BF3B3C51-CE4A-EF42-8CE8-5518F0B7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64" y="1114634"/>
            <a:ext cx="5765800" cy="5511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Scopes and Namespaces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D36CDD-4849-49B9-94A2-1BA6F2DD312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990129-9DFB-B743-A246-C27EF3C0A591}"/>
              </a:ext>
            </a:extLst>
          </p:cNvPr>
          <p:cNvSpPr/>
          <p:nvPr/>
        </p:nvSpPr>
        <p:spPr>
          <a:xfrm>
            <a:off x="6423949" y="1119963"/>
            <a:ext cx="5497975" cy="5460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A99CAC-9385-334D-A273-ED896D4C2556}"/>
              </a:ext>
            </a:extLst>
          </p:cNvPr>
          <p:cNvSpPr/>
          <p:nvPr/>
        </p:nvSpPr>
        <p:spPr>
          <a:xfrm>
            <a:off x="6423949" y="2002423"/>
            <a:ext cx="4687747" cy="45777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F3BA23-75C1-8F44-8E14-7DAFCABD11D6}"/>
              </a:ext>
            </a:extLst>
          </p:cNvPr>
          <p:cNvSpPr txBox="1"/>
          <p:nvPr/>
        </p:nvSpPr>
        <p:spPr>
          <a:xfrm>
            <a:off x="6528122" y="1314386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E90349-9A86-E042-B100-749E6466A157}"/>
              </a:ext>
            </a:extLst>
          </p:cNvPr>
          <p:cNvSpPr/>
          <p:nvPr/>
        </p:nvSpPr>
        <p:spPr>
          <a:xfrm>
            <a:off x="6423948" y="3422827"/>
            <a:ext cx="4016417" cy="31573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C68679E-5B87-2844-A34D-141239B26F52}"/>
              </a:ext>
            </a:extLst>
          </p:cNvPr>
          <p:cNvSpPr/>
          <p:nvPr/>
        </p:nvSpPr>
        <p:spPr>
          <a:xfrm>
            <a:off x="6423949" y="4752070"/>
            <a:ext cx="3333510" cy="18280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39E1408-A931-CE4E-8972-A18401F641ED}"/>
              </a:ext>
            </a:extLst>
          </p:cNvPr>
          <p:cNvSpPr txBox="1"/>
          <p:nvPr/>
        </p:nvSpPr>
        <p:spPr>
          <a:xfrm>
            <a:off x="6528122" y="2024134"/>
            <a:ext cx="24978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Scope</a:t>
            </a:r>
          </a:p>
          <a:p>
            <a:r>
              <a:rPr kumimoji="1"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 module)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0B0D075-99B4-744C-9B60-502349FCCE27}"/>
              </a:ext>
            </a:extLst>
          </p:cNvPr>
          <p:cNvSpPr txBox="1"/>
          <p:nvPr/>
        </p:nvSpPr>
        <p:spPr>
          <a:xfrm>
            <a:off x="6528122" y="3422827"/>
            <a:ext cx="30235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Enclosing Scope</a:t>
            </a:r>
          </a:p>
          <a:p>
            <a:r>
              <a:rPr kumimoji="1"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 nonlocal)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534EBF5-E45B-9A4B-93CC-F507FFABBBE5}"/>
              </a:ext>
            </a:extLst>
          </p:cNvPr>
          <p:cNvSpPr txBox="1"/>
          <p:nvPr/>
        </p:nvSpPr>
        <p:spPr>
          <a:xfrm>
            <a:off x="6539759" y="4742689"/>
            <a:ext cx="2397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Scope</a:t>
            </a:r>
          </a:p>
          <a:p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(or function)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5B817FA2-936A-CA41-AF9C-C36A86FEF29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083444" y="5025438"/>
            <a:ext cx="4340504" cy="9549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9A4DEDD-9B8E-8346-8CD0-8C56AF55688C}"/>
              </a:ext>
            </a:extLst>
          </p:cNvPr>
          <p:cNvCxnSpPr>
            <a:cxnSpLocks/>
          </p:cNvCxnSpPr>
          <p:nvPr/>
        </p:nvCxnSpPr>
        <p:spPr>
          <a:xfrm>
            <a:off x="1585732" y="3677833"/>
            <a:ext cx="4838216" cy="0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385F7B87-5844-3A40-8B5D-160DA7958869}"/>
              </a:ext>
            </a:extLst>
          </p:cNvPr>
          <p:cNvCxnSpPr>
            <a:cxnSpLocks/>
          </p:cNvCxnSpPr>
          <p:nvPr/>
        </p:nvCxnSpPr>
        <p:spPr>
          <a:xfrm>
            <a:off x="4201610" y="1619833"/>
            <a:ext cx="2222338" cy="0"/>
          </a:xfrm>
          <a:prstGeom prst="straightConnector1">
            <a:avLst/>
          </a:prstGeom>
          <a:ln w="63500">
            <a:solidFill>
              <a:srgbClr val="0077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9F66EF9E-0DC3-E846-BE0D-FFB170A9CE0B}"/>
              </a:ext>
            </a:extLst>
          </p:cNvPr>
          <p:cNvCxnSpPr>
            <a:cxnSpLocks/>
          </p:cNvCxnSpPr>
          <p:nvPr/>
        </p:nvCxnSpPr>
        <p:spPr>
          <a:xfrm>
            <a:off x="2511706" y="2301645"/>
            <a:ext cx="3900667" cy="0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D85049DC-8381-E24E-A4CD-F79184869D8B}"/>
              </a:ext>
            </a:extLst>
          </p:cNvPr>
          <p:cNvSpPr/>
          <p:nvPr/>
        </p:nvSpPr>
        <p:spPr>
          <a:xfrm>
            <a:off x="2662302" y="1433152"/>
            <a:ext cx="1539308" cy="347241"/>
          </a:xfrm>
          <a:prstGeom prst="rect">
            <a:avLst/>
          </a:prstGeom>
          <a:noFill/>
          <a:ln w="63500">
            <a:solidFill>
              <a:srgbClr val="0077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61883B8-F920-6C46-BB29-D9E00C57A8EC}"/>
              </a:ext>
            </a:extLst>
          </p:cNvPr>
          <p:cNvSpPr/>
          <p:nvPr/>
        </p:nvSpPr>
        <p:spPr>
          <a:xfrm>
            <a:off x="150470" y="2121929"/>
            <a:ext cx="447923" cy="347241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8BA1D7E-DD46-4943-BDF8-612BF166FDA6}"/>
              </a:ext>
            </a:extLst>
          </p:cNvPr>
          <p:cNvSpPr/>
          <p:nvPr/>
        </p:nvSpPr>
        <p:spPr>
          <a:xfrm>
            <a:off x="595695" y="3474334"/>
            <a:ext cx="990037" cy="347241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4825A1A-CC30-5747-8676-4102A158067C}"/>
              </a:ext>
            </a:extLst>
          </p:cNvPr>
          <p:cNvSpPr/>
          <p:nvPr/>
        </p:nvSpPr>
        <p:spPr>
          <a:xfrm>
            <a:off x="1093407" y="4851817"/>
            <a:ext cx="990037" cy="347241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450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11" grpId="0" animBg="1"/>
      <p:bldP spid="12" grpId="0" animBg="1"/>
      <p:bldP spid="14" grpId="0"/>
      <p:bldP spid="15" grpId="0"/>
      <p:bldP spid="16" grpId="0"/>
      <p:bldP spid="22" grpId="0" animBg="1"/>
      <p:bldP spid="23" grpId="0" animBg="1"/>
      <p:bldP spid="26" grpId="0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Local, Global, and Nonlocal Variables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6E9C1C-BE4C-4846-A86E-A2C466A76A1F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89300FC-60ED-D24E-B5BF-210B05603887}"/>
              </a:ext>
            </a:extLst>
          </p:cNvPr>
          <p:cNvSpPr/>
          <p:nvPr/>
        </p:nvSpPr>
        <p:spPr>
          <a:xfrm>
            <a:off x="75306" y="1246749"/>
            <a:ext cx="1124981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lobal variables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variables declared outside of the function or 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global scope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1A7922D-4C83-5F4D-B73C-C1E5ACB8EE63}"/>
              </a:ext>
            </a:extLst>
          </p:cNvPr>
          <p:cNvSpPr/>
          <p:nvPr/>
        </p:nvSpPr>
        <p:spPr>
          <a:xfrm>
            <a:off x="75305" y="2762194"/>
            <a:ext cx="1085085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variables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Any variables declared inside the function or 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local scope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343630E-23FA-5948-A1C9-CE9552ED79B5}"/>
              </a:ext>
            </a:extLst>
          </p:cNvPr>
          <p:cNvSpPr/>
          <p:nvPr/>
        </p:nvSpPr>
        <p:spPr>
          <a:xfrm>
            <a:off x="75305" y="4277639"/>
            <a:ext cx="1119729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Nonlocal variables: Used in nested functions whose local scope 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not defined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00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and Global Variables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6E9C1C-BE4C-4846-A86E-A2C466A76A1F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79EAC4-37BE-164D-AAAA-A5DF2200C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29" y="2130813"/>
            <a:ext cx="2460872" cy="212342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B76BBDD-8E75-4F44-8310-DB24F9644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631" y="2941399"/>
            <a:ext cx="1168400" cy="4953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20799ED-DCBE-A144-AD71-AAB573750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29" y="4500269"/>
            <a:ext cx="2460872" cy="212342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88473E5-D270-0240-A5FA-72CC69734C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8418" y="4814498"/>
            <a:ext cx="3520826" cy="149496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BE437A8-8C49-1948-85CC-3368620668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837" y="2160890"/>
            <a:ext cx="2470892" cy="212342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F62CF3A-50B9-B44D-8C56-DB3B517C65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2571" y="2877899"/>
            <a:ext cx="1892300" cy="6223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79D52D3-DF1B-6647-9DDB-04D0C1677D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4374" y="4500269"/>
            <a:ext cx="2471355" cy="212341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E0ACCD1-0C0A-3C4C-B4FB-780CA04B99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3521" y="5404885"/>
            <a:ext cx="1930400" cy="596900"/>
          </a:xfrm>
          <a:prstGeom prst="rect">
            <a:avLst/>
          </a:prstGeom>
        </p:spPr>
      </p:pic>
      <p:sp>
        <p:nvSpPr>
          <p:cNvPr id="24" name="圓角矩形 23">
            <a:extLst>
              <a:ext uri="{FF2B5EF4-FFF2-40B4-BE49-F238E27FC236}">
                <a16:creationId xmlns:a16="http://schemas.microsoft.com/office/drawing/2014/main" id="{556CE952-A9C5-6247-A640-A5350351C1F8}"/>
              </a:ext>
            </a:extLst>
          </p:cNvPr>
          <p:cNvSpPr/>
          <p:nvPr/>
        </p:nvSpPr>
        <p:spPr>
          <a:xfrm>
            <a:off x="1765628" y="1031290"/>
            <a:ext cx="323850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</a:t>
            </a:r>
            <a:endParaRPr lang="en" altLang="zh-TW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1AC2680A-272E-CE43-A777-000655195D20}"/>
              </a:ext>
            </a:extLst>
          </p:cNvPr>
          <p:cNvSpPr/>
          <p:nvPr/>
        </p:nvSpPr>
        <p:spPr>
          <a:xfrm>
            <a:off x="7939426" y="1031290"/>
            <a:ext cx="33526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endParaRPr lang="en" altLang="zh-TW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8A69167-BB33-1649-95CF-8E0F95E937B4}"/>
              </a:ext>
            </a:extLst>
          </p:cNvPr>
          <p:cNvSpPr/>
          <p:nvPr/>
        </p:nvSpPr>
        <p:spPr>
          <a:xfrm>
            <a:off x="204773" y="1944931"/>
            <a:ext cx="6360218" cy="482534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D768A2F-1435-194C-8E8A-F42DA49F72B9}"/>
              </a:ext>
            </a:extLst>
          </p:cNvPr>
          <p:cNvSpPr/>
          <p:nvPr/>
        </p:nvSpPr>
        <p:spPr>
          <a:xfrm>
            <a:off x="6967958" y="1944931"/>
            <a:ext cx="4990179" cy="482534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678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Variable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6E9C1C-BE4C-4846-A86E-A2C466A76A1F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7C648E8-243D-DB43-9F30-24AF16CBA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189" y="1118710"/>
            <a:ext cx="3234125" cy="340359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22D0599-6EB4-7E49-86F7-C11889CA8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887" y="4657187"/>
            <a:ext cx="2908300" cy="203671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4A52234-B23E-0440-BC54-6E8224546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271" y="1419651"/>
            <a:ext cx="3874615" cy="34036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03D2BC8-7620-EC4B-A001-9000ACBF8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1279" y="5500235"/>
            <a:ext cx="2768600" cy="9525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B057ABB-A521-BA4E-8140-2087BC42FCE7}"/>
              </a:ext>
            </a:extLst>
          </p:cNvPr>
          <p:cNvSpPr/>
          <p:nvPr/>
        </p:nvSpPr>
        <p:spPr>
          <a:xfrm>
            <a:off x="7431279" y="2766347"/>
            <a:ext cx="1492802" cy="355102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3DFB8F3-894B-EF43-8672-2D6A6D4AEE96}"/>
              </a:ext>
            </a:extLst>
          </p:cNvPr>
          <p:cNvSpPr/>
          <p:nvPr/>
        </p:nvSpPr>
        <p:spPr>
          <a:xfrm>
            <a:off x="6539696" y="1273216"/>
            <a:ext cx="4529116" cy="531278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0EB47447-34B3-464E-8022-28379FDA1046}"/>
              </a:ext>
            </a:extLst>
          </p:cNvPr>
          <p:cNvSpPr/>
          <p:nvPr/>
        </p:nvSpPr>
        <p:spPr>
          <a:xfrm>
            <a:off x="4984066" y="3549419"/>
            <a:ext cx="928878" cy="760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651D972-4DBF-DB4D-B021-7E929F6840EA}"/>
              </a:ext>
            </a:extLst>
          </p:cNvPr>
          <p:cNvSpPr/>
          <p:nvPr/>
        </p:nvSpPr>
        <p:spPr>
          <a:xfrm>
            <a:off x="1645865" y="2642958"/>
            <a:ext cx="2428423" cy="355102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642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A7766525-2BD9-FB49-92CC-E83AC1E8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93" y="1051662"/>
            <a:ext cx="5922736" cy="559465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Nonlocal Variable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9F9BD5B-A887-9B4D-9C0C-A930AF7CD2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865069A-A1F4-4E2E-832C-C5BB2C7F2163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00D094-2934-E14A-A47B-C97FDCF4153B}"/>
              </a:ext>
            </a:extLst>
          </p:cNvPr>
          <p:cNvSpPr/>
          <p:nvPr/>
        </p:nvSpPr>
        <p:spPr>
          <a:xfrm>
            <a:off x="1890863" y="2904972"/>
            <a:ext cx="1921066" cy="436943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B94C53C1-19CB-0747-AE17-C700D6D2D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689" y="3187747"/>
            <a:ext cx="4507618" cy="1322483"/>
          </a:xfrm>
          <a:prstGeom prst="rect">
            <a:avLst/>
          </a:prstGeom>
        </p:spPr>
      </p:pic>
      <p:sp>
        <p:nvSpPr>
          <p:cNvPr id="24" name="手繪多邊形 23">
            <a:extLst>
              <a:ext uri="{FF2B5EF4-FFF2-40B4-BE49-F238E27FC236}">
                <a16:creationId xmlns:a16="http://schemas.microsoft.com/office/drawing/2014/main" id="{5689282A-AF82-ED47-89A1-5745224E69F5}"/>
              </a:ext>
            </a:extLst>
          </p:cNvPr>
          <p:cNvSpPr/>
          <p:nvPr/>
        </p:nvSpPr>
        <p:spPr>
          <a:xfrm>
            <a:off x="957885" y="1681313"/>
            <a:ext cx="794715" cy="1531236"/>
          </a:xfrm>
          <a:custGeom>
            <a:avLst/>
            <a:gdLst>
              <a:gd name="connsiteX0" fmla="*/ 315744 w 794715"/>
              <a:gd name="connsiteY0" fmla="*/ 82173 h 1531236"/>
              <a:gd name="connsiteX1" fmla="*/ 58 w 794715"/>
              <a:gd name="connsiteY1" fmla="*/ 136601 h 1531236"/>
              <a:gd name="connsiteX2" fmla="*/ 293972 w 794715"/>
              <a:gd name="connsiteY2" fmla="*/ 1355801 h 1531236"/>
              <a:gd name="connsiteX3" fmla="*/ 794715 w 794715"/>
              <a:gd name="connsiteY3" fmla="*/ 1497316 h 1531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715" h="1531236">
                <a:moveTo>
                  <a:pt x="315744" y="82173"/>
                </a:moveTo>
                <a:cubicBezTo>
                  <a:pt x="159715" y="3251"/>
                  <a:pt x="3687" y="-75670"/>
                  <a:pt x="58" y="136601"/>
                </a:cubicBezTo>
                <a:cubicBezTo>
                  <a:pt x="-3571" y="348872"/>
                  <a:pt x="161529" y="1129015"/>
                  <a:pt x="293972" y="1355801"/>
                </a:cubicBezTo>
                <a:cubicBezTo>
                  <a:pt x="426415" y="1582587"/>
                  <a:pt x="610565" y="1539951"/>
                  <a:pt x="794715" y="1497316"/>
                </a:cubicBezTo>
              </a:path>
            </a:pathLst>
          </a:custGeom>
          <a:noFill/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3867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9F9BD5B-A887-9B4D-9C0C-A930AF7CD2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3C8A200-2D4A-E14E-AB42-6893225FC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061883"/>
            <a:ext cx="4219922" cy="557695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3F230CA-9951-FD4E-9A39-636541015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017" y="3126458"/>
            <a:ext cx="5588000" cy="14478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865069A-A1F4-4E2E-832C-C5BB2C7F2163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222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Conditionals in List Comprehension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76107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CD9FA56-36EB-F948-9F60-41B21447C0B5}"/>
              </a:ext>
            </a:extLst>
          </p:cNvPr>
          <p:cNvSpPr/>
          <p:nvPr/>
        </p:nvSpPr>
        <p:spPr>
          <a:xfrm>
            <a:off x="83454" y="3551693"/>
            <a:ext cx="6138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 x &lt; 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8799ED9-3F1A-1C4C-834A-9610422F6CE4}"/>
              </a:ext>
            </a:extLst>
          </p:cNvPr>
          <p:cNvSpPr/>
          <p:nvPr/>
        </p:nvSpPr>
        <p:spPr>
          <a:xfrm>
            <a:off x="76107" y="4323315"/>
            <a:ext cx="19511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[0, 1]</a:t>
            </a:r>
            <a:endParaRPr lang="zh-TW" altLang="en-US" sz="3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86B086D-B564-974F-B6E2-C644C72B5411}"/>
              </a:ext>
            </a:extLst>
          </p:cNvPr>
          <p:cNvSpPr/>
          <p:nvPr/>
        </p:nvSpPr>
        <p:spPr>
          <a:xfrm>
            <a:off x="7032908" y="2199970"/>
            <a:ext cx="428946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75605989-F099-8E40-A9CC-9BCE31482FD5}"/>
              </a:ext>
            </a:extLst>
          </p:cNvPr>
          <p:cNvCxnSpPr>
            <a:cxnSpLocks/>
          </p:cNvCxnSpPr>
          <p:nvPr/>
        </p:nvCxnSpPr>
        <p:spPr>
          <a:xfrm>
            <a:off x="8360829" y="2222004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895D934-05F5-474C-A1D3-D1D00BADBC96}"/>
              </a:ext>
            </a:extLst>
          </p:cNvPr>
          <p:cNvSpPr txBox="1"/>
          <p:nvPr/>
        </p:nvSpPr>
        <p:spPr>
          <a:xfrm>
            <a:off x="7398089" y="2283136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2F152D2-FEFB-664C-AA9E-665A8FA89A77}"/>
              </a:ext>
            </a:extLst>
          </p:cNvPr>
          <p:cNvSpPr txBox="1"/>
          <p:nvPr/>
        </p:nvSpPr>
        <p:spPr>
          <a:xfrm>
            <a:off x="8921847" y="228313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0ECFAE8-4A4D-1F42-A61B-701762D7FD30}"/>
              </a:ext>
            </a:extLst>
          </p:cNvPr>
          <p:cNvCxnSpPr>
            <a:cxnSpLocks/>
          </p:cNvCxnSpPr>
          <p:nvPr/>
        </p:nvCxnSpPr>
        <p:spPr>
          <a:xfrm>
            <a:off x="9839922" y="219997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7915F9C-2F17-0947-8820-BC83E917357E}"/>
              </a:ext>
            </a:extLst>
          </p:cNvPr>
          <p:cNvSpPr txBox="1"/>
          <p:nvPr/>
        </p:nvSpPr>
        <p:spPr>
          <a:xfrm>
            <a:off x="10454826" y="228313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F13D8B9-81E5-FE4A-ABA1-53601CF1585E}"/>
              </a:ext>
            </a:extLst>
          </p:cNvPr>
          <p:cNvSpPr/>
          <p:nvPr/>
        </p:nvSpPr>
        <p:spPr>
          <a:xfrm>
            <a:off x="8333327" y="1495889"/>
            <a:ext cx="15768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range(3)</a:t>
            </a:r>
            <a:endParaRPr lang="zh-TW" altLang="en-US" sz="3200" dirty="0">
              <a:solidFill>
                <a:srgbClr val="007150"/>
              </a:solidFill>
            </a:endParaRPr>
          </a:p>
        </p:txBody>
      </p:sp>
      <p:cxnSp>
        <p:nvCxnSpPr>
          <p:cNvPr id="22" name="直線箭頭接點 88">
            <a:extLst>
              <a:ext uri="{FF2B5EF4-FFF2-40B4-BE49-F238E27FC236}">
                <a16:creationId xmlns:a16="http://schemas.microsoft.com/office/drawing/2014/main" id="{6F9F8D76-4DAF-6C45-AB44-1F9471BE7DC8}"/>
              </a:ext>
            </a:extLst>
          </p:cNvPr>
          <p:cNvCxnSpPr>
            <a:cxnSpLocks/>
          </p:cNvCxnSpPr>
          <p:nvPr/>
        </p:nvCxnSpPr>
        <p:spPr>
          <a:xfrm>
            <a:off x="7595133" y="3006774"/>
            <a:ext cx="1484" cy="491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048FC64A-F325-1E46-B62B-4BCB7255CB09}"/>
              </a:ext>
            </a:extLst>
          </p:cNvPr>
          <p:cNvSpPr/>
          <p:nvPr/>
        </p:nvSpPr>
        <p:spPr>
          <a:xfrm>
            <a:off x="7384733" y="4413018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baseline="30000" dirty="0">
              <a:solidFill>
                <a:srgbClr val="0432FF"/>
              </a:solidFill>
            </a:endParaRPr>
          </a:p>
        </p:txBody>
      </p:sp>
      <p:cxnSp>
        <p:nvCxnSpPr>
          <p:cNvPr id="24" name="直線箭頭接點 88">
            <a:extLst>
              <a:ext uri="{FF2B5EF4-FFF2-40B4-BE49-F238E27FC236}">
                <a16:creationId xmlns:a16="http://schemas.microsoft.com/office/drawing/2014/main" id="{0297D196-D273-0246-9365-4E79244B723B}"/>
              </a:ext>
            </a:extLst>
          </p:cNvPr>
          <p:cNvCxnSpPr>
            <a:cxnSpLocks/>
          </p:cNvCxnSpPr>
          <p:nvPr/>
        </p:nvCxnSpPr>
        <p:spPr>
          <a:xfrm>
            <a:off x="7585600" y="4927468"/>
            <a:ext cx="0" cy="462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B86528E9-D848-0744-BB20-F355FDAAEB2B}"/>
              </a:ext>
            </a:extLst>
          </p:cNvPr>
          <p:cNvSpPr/>
          <p:nvPr/>
        </p:nvSpPr>
        <p:spPr>
          <a:xfrm>
            <a:off x="7251469" y="5352886"/>
            <a:ext cx="22012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              ]</a:t>
            </a:r>
            <a:endParaRPr lang="zh-TW" altLang="en-US" sz="32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82A21B4-A9D8-6046-98F3-BA446369BDC1}"/>
              </a:ext>
            </a:extLst>
          </p:cNvPr>
          <p:cNvSpPr/>
          <p:nvPr/>
        </p:nvSpPr>
        <p:spPr>
          <a:xfrm>
            <a:off x="8931418" y="5351661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32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5CF2189-FD13-2846-A465-C0E99BE35AC5}"/>
              </a:ext>
            </a:extLst>
          </p:cNvPr>
          <p:cNvSpPr/>
          <p:nvPr/>
        </p:nvSpPr>
        <p:spPr>
          <a:xfrm>
            <a:off x="6893744" y="3502895"/>
            <a:ext cx="13837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x &lt; 2</a:t>
            </a:r>
            <a:endParaRPr lang="zh-TW" altLang="en-US" sz="3200" baseline="30000" dirty="0"/>
          </a:p>
        </p:txBody>
      </p:sp>
      <p:cxnSp>
        <p:nvCxnSpPr>
          <p:cNvPr id="35" name="直線箭頭接點 88">
            <a:extLst>
              <a:ext uri="{FF2B5EF4-FFF2-40B4-BE49-F238E27FC236}">
                <a16:creationId xmlns:a16="http://schemas.microsoft.com/office/drawing/2014/main" id="{D6D4C205-C00D-F443-9FEF-F27CF15B72DA}"/>
              </a:ext>
            </a:extLst>
          </p:cNvPr>
          <p:cNvCxnSpPr>
            <a:cxnSpLocks/>
          </p:cNvCxnSpPr>
          <p:nvPr/>
        </p:nvCxnSpPr>
        <p:spPr>
          <a:xfrm>
            <a:off x="7579658" y="4094158"/>
            <a:ext cx="1484" cy="491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53C51E2-03CE-7346-A928-836B10966C27}"/>
              </a:ext>
            </a:extLst>
          </p:cNvPr>
          <p:cNvSpPr txBox="1"/>
          <p:nvPr/>
        </p:nvSpPr>
        <p:spPr>
          <a:xfrm>
            <a:off x="6750767" y="4095782"/>
            <a:ext cx="75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線箭頭接點 88">
            <a:extLst>
              <a:ext uri="{FF2B5EF4-FFF2-40B4-BE49-F238E27FC236}">
                <a16:creationId xmlns:a16="http://schemas.microsoft.com/office/drawing/2014/main" id="{9B5EB7E4-247D-D744-B25B-AEC00B21F110}"/>
              </a:ext>
            </a:extLst>
          </p:cNvPr>
          <p:cNvCxnSpPr>
            <a:cxnSpLocks/>
          </p:cNvCxnSpPr>
          <p:nvPr/>
        </p:nvCxnSpPr>
        <p:spPr>
          <a:xfrm>
            <a:off x="9129596" y="3006771"/>
            <a:ext cx="1484" cy="491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F9CAD187-4054-7C48-8D14-526147D6EDDA}"/>
              </a:ext>
            </a:extLst>
          </p:cNvPr>
          <p:cNvSpPr/>
          <p:nvPr/>
        </p:nvSpPr>
        <p:spPr>
          <a:xfrm>
            <a:off x="8919196" y="441301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3200" baseline="30000" dirty="0">
              <a:solidFill>
                <a:srgbClr val="0432FF"/>
              </a:solidFill>
            </a:endParaRPr>
          </a:p>
        </p:txBody>
      </p:sp>
      <p:cxnSp>
        <p:nvCxnSpPr>
          <p:cNvPr id="39" name="直線箭頭接點 88">
            <a:extLst>
              <a:ext uri="{FF2B5EF4-FFF2-40B4-BE49-F238E27FC236}">
                <a16:creationId xmlns:a16="http://schemas.microsoft.com/office/drawing/2014/main" id="{5F6D1373-DBF2-9044-BE4C-CE4653F4314F}"/>
              </a:ext>
            </a:extLst>
          </p:cNvPr>
          <p:cNvCxnSpPr>
            <a:cxnSpLocks/>
          </p:cNvCxnSpPr>
          <p:nvPr/>
        </p:nvCxnSpPr>
        <p:spPr>
          <a:xfrm>
            <a:off x="9120063" y="4927465"/>
            <a:ext cx="0" cy="462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5AD22794-E792-8E40-8FC3-A0E2DAE86DB8}"/>
              </a:ext>
            </a:extLst>
          </p:cNvPr>
          <p:cNvSpPr/>
          <p:nvPr/>
        </p:nvSpPr>
        <p:spPr>
          <a:xfrm>
            <a:off x="8428207" y="3502892"/>
            <a:ext cx="13837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x &lt; 2</a:t>
            </a:r>
            <a:endParaRPr lang="zh-TW" altLang="en-US" sz="3200" baseline="30000" dirty="0"/>
          </a:p>
        </p:txBody>
      </p:sp>
      <p:cxnSp>
        <p:nvCxnSpPr>
          <p:cNvPr id="41" name="直線箭頭接點 88">
            <a:extLst>
              <a:ext uri="{FF2B5EF4-FFF2-40B4-BE49-F238E27FC236}">
                <a16:creationId xmlns:a16="http://schemas.microsoft.com/office/drawing/2014/main" id="{DECEF87F-58FD-5641-AB29-5FD793E66F4F}"/>
              </a:ext>
            </a:extLst>
          </p:cNvPr>
          <p:cNvCxnSpPr>
            <a:cxnSpLocks/>
          </p:cNvCxnSpPr>
          <p:nvPr/>
        </p:nvCxnSpPr>
        <p:spPr>
          <a:xfrm>
            <a:off x="9114121" y="4094155"/>
            <a:ext cx="1484" cy="491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72F77CF-1F62-3642-9D8A-45E2B4D45EAD}"/>
              </a:ext>
            </a:extLst>
          </p:cNvPr>
          <p:cNvSpPr txBox="1"/>
          <p:nvPr/>
        </p:nvSpPr>
        <p:spPr>
          <a:xfrm>
            <a:off x="8285230" y="4095779"/>
            <a:ext cx="754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箭頭接點 88">
            <a:extLst>
              <a:ext uri="{FF2B5EF4-FFF2-40B4-BE49-F238E27FC236}">
                <a16:creationId xmlns:a16="http://schemas.microsoft.com/office/drawing/2014/main" id="{6388A7CA-446A-1348-AF31-629E331B2234}"/>
              </a:ext>
            </a:extLst>
          </p:cNvPr>
          <p:cNvCxnSpPr>
            <a:cxnSpLocks/>
          </p:cNvCxnSpPr>
          <p:nvPr/>
        </p:nvCxnSpPr>
        <p:spPr>
          <a:xfrm>
            <a:off x="10662575" y="2996541"/>
            <a:ext cx="1484" cy="491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9BFBF5B0-9180-9D45-9EC5-8EAA74B754BA}"/>
              </a:ext>
            </a:extLst>
          </p:cNvPr>
          <p:cNvSpPr/>
          <p:nvPr/>
        </p:nvSpPr>
        <p:spPr>
          <a:xfrm>
            <a:off x="9961186" y="3492662"/>
            <a:ext cx="138371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x &lt; 2</a:t>
            </a:r>
            <a:endParaRPr lang="zh-TW" altLang="en-US" sz="3200" baseline="30000" dirty="0"/>
          </a:p>
        </p:txBody>
      </p:sp>
      <p:cxnSp>
        <p:nvCxnSpPr>
          <p:cNvPr id="45" name="直線箭頭接點 88">
            <a:extLst>
              <a:ext uri="{FF2B5EF4-FFF2-40B4-BE49-F238E27FC236}">
                <a16:creationId xmlns:a16="http://schemas.microsoft.com/office/drawing/2014/main" id="{FBA80C9C-D48D-474A-903A-A9F8F6D773E8}"/>
              </a:ext>
            </a:extLst>
          </p:cNvPr>
          <p:cNvCxnSpPr>
            <a:cxnSpLocks/>
          </p:cNvCxnSpPr>
          <p:nvPr/>
        </p:nvCxnSpPr>
        <p:spPr>
          <a:xfrm>
            <a:off x="10666436" y="4105576"/>
            <a:ext cx="1484" cy="491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193FF58-94E5-5845-A809-37099E7BD161}"/>
              </a:ext>
            </a:extLst>
          </p:cNvPr>
          <p:cNvSpPr txBox="1"/>
          <p:nvPr/>
        </p:nvSpPr>
        <p:spPr>
          <a:xfrm>
            <a:off x="9837545" y="4107200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十字形 46">
            <a:extLst>
              <a:ext uri="{FF2B5EF4-FFF2-40B4-BE49-F238E27FC236}">
                <a16:creationId xmlns:a16="http://schemas.microsoft.com/office/drawing/2014/main" id="{639692C5-6446-2149-8576-9F1DEBF6ADD6}"/>
              </a:ext>
            </a:extLst>
          </p:cNvPr>
          <p:cNvSpPr/>
          <p:nvPr/>
        </p:nvSpPr>
        <p:spPr>
          <a:xfrm rot="2636039">
            <a:off x="10250177" y="4552181"/>
            <a:ext cx="842501" cy="847893"/>
          </a:xfrm>
          <a:prstGeom prst="plus">
            <a:avLst>
              <a:gd name="adj" fmla="val 3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448B766-F841-4648-8DE9-AA66913BEDF9}"/>
              </a:ext>
            </a:extLst>
          </p:cNvPr>
          <p:cNvSpPr/>
          <p:nvPr/>
        </p:nvSpPr>
        <p:spPr>
          <a:xfrm>
            <a:off x="76107" y="995369"/>
            <a:ext cx="403206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" altLang="zh-TW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" altLang="zh-TW" sz="3200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&lt; 2: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200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append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74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8" grpId="0"/>
      <p:bldP spid="20" grpId="0"/>
      <p:bldP spid="21" grpId="0"/>
      <p:bldP spid="23" grpId="0"/>
      <p:bldP spid="31" grpId="0"/>
      <p:bldP spid="33" grpId="0"/>
      <p:bldP spid="34" grpId="0" animBg="1"/>
      <p:bldP spid="36" grpId="0"/>
      <p:bldP spid="38" grpId="0"/>
      <p:bldP spid="40" grpId="0" animBg="1"/>
      <p:bldP spid="42" grpId="0"/>
      <p:bldP spid="44" grpId="0" animBg="1"/>
      <p:bldP spid="46" grpId="0"/>
      <p:bldP spid="4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en-US" altLang="zh-TW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E526AF5-D68A-C64D-B724-2905394FB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650" y="3353308"/>
            <a:ext cx="2068286" cy="110365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F73A5AD-4942-CD42-A2CA-D158A754C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97" y="1051662"/>
            <a:ext cx="3269430" cy="556498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5BA9E1B-EB41-FD42-89BF-8EC3E6A9A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5717" y="3320315"/>
            <a:ext cx="2068286" cy="102767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C7F6D82E-956B-F747-A9DB-93D94A42D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580" y="1051662"/>
            <a:ext cx="3343914" cy="570694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D36CDD-4849-49B9-94A2-1BA6F2DD312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901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Scopes and Namespaces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D36CDD-4849-49B9-94A2-1BA6F2DD312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D73152-B6E1-A141-8681-989979259107}"/>
              </a:ext>
            </a:extLst>
          </p:cNvPr>
          <p:cNvSpPr/>
          <p:nvPr/>
        </p:nvSpPr>
        <p:spPr>
          <a:xfrm>
            <a:off x="471740" y="1375681"/>
            <a:ext cx="562915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'global'</a:t>
            </a:r>
          </a:p>
          <a:p>
            <a:endParaRPr lang="en" altLang="zh-TW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 a():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dirty="0">
                <a:highlight>
                  <a:srgbClr val="FF40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dirty="0">
                <a:solidFill>
                  <a:srgbClr val="0077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 b():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" altLang="zh-TW" sz="3200" dirty="0">
                <a:highlight>
                  <a:srgbClr val="008EF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dirty="0">
                <a:solidFill>
                  <a:srgbClr val="0077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b()</a:t>
            </a:r>
          </a:p>
          <a:p>
            <a:endParaRPr lang="en" altLang="zh-TW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a()</a:t>
            </a:r>
            <a:endParaRPr lang="zh-TW" altLang="en-US" sz="32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321CA4A5-204E-8E4E-B2A8-D08936E25481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2888849" y="3136613"/>
            <a:ext cx="2594658" cy="9984"/>
          </a:xfrm>
          <a:prstGeom prst="straightConnector1">
            <a:avLst/>
          </a:prstGeom>
          <a:ln w="63500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45CBD78F-E079-CD49-8DE6-8C9FF682366B}"/>
              </a:ext>
            </a:extLst>
          </p:cNvPr>
          <p:cNvSpPr/>
          <p:nvPr/>
        </p:nvSpPr>
        <p:spPr>
          <a:xfrm>
            <a:off x="5483507" y="2844225"/>
            <a:ext cx="33894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Nonlocal -&gt;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CD33F8EF-C820-5246-B6C8-67A0790326E8}"/>
              </a:ext>
            </a:extLst>
          </p:cNvPr>
          <p:cNvCxnSpPr>
            <a:cxnSpLocks/>
          </p:cNvCxnSpPr>
          <p:nvPr/>
        </p:nvCxnSpPr>
        <p:spPr>
          <a:xfrm>
            <a:off x="3307466" y="4132374"/>
            <a:ext cx="2176041" cy="0"/>
          </a:xfrm>
          <a:prstGeom prst="straightConnector1">
            <a:avLst/>
          </a:prstGeom>
          <a:ln w="63500">
            <a:solidFill>
              <a:srgbClr val="0077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CB9DE78B-75B4-E74E-80FB-D2E7B3E0D10D}"/>
              </a:ext>
            </a:extLst>
          </p:cNvPr>
          <p:cNvSpPr/>
          <p:nvPr/>
        </p:nvSpPr>
        <p:spPr>
          <a:xfrm>
            <a:off x="5483507" y="3839986"/>
            <a:ext cx="49057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7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-&gt; </a:t>
            </a:r>
            <a:r>
              <a:rPr lang="en-US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Nonlocal</a:t>
            </a:r>
            <a:r>
              <a:rPr lang="en-US" altLang="zh-TW" sz="3200" dirty="0">
                <a:solidFill>
                  <a:srgbClr val="0077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US" altLang="zh-TW" sz="3200" dirty="0">
                <a:solidFill>
                  <a:srgbClr val="0077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06F35AE-A534-514E-B05A-0B3484B568CC}"/>
              </a:ext>
            </a:extLst>
          </p:cNvPr>
          <p:cNvSpPr/>
          <p:nvPr/>
        </p:nvSpPr>
        <p:spPr>
          <a:xfrm>
            <a:off x="3710651" y="2504156"/>
            <a:ext cx="951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?</a:t>
            </a:r>
            <a:endParaRPr lang="zh-TW" altLang="en-US" sz="32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03A7E93-C247-244E-86CC-3D9B915DA948}"/>
              </a:ext>
            </a:extLst>
          </p:cNvPr>
          <p:cNvSpPr/>
          <p:nvPr/>
        </p:nvSpPr>
        <p:spPr>
          <a:xfrm>
            <a:off x="3919959" y="3547598"/>
            <a:ext cx="951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0077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?</a:t>
            </a:r>
            <a:endParaRPr lang="zh-TW" altLang="en-US" sz="3200" dirty="0">
              <a:solidFill>
                <a:srgbClr val="0077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C680353-ECBA-E94B-B46E-5A73901962FB}"/>
              </a:ext>
            </a:extLst>
          </p:cNvPr>
          <p:cNvSpPr/>
          <p:nvPr/>
        </p:nvSpPr>
        <p:spPr>
          <a:xfrm>
            <a:off x="8930388" y="2854209"/>
            <a:ext cx="2917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x = 'global'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8AD58A2-721E-424D-85E2-245FD969BB18}"/>
              </a:ext>
            </a:extLst>
          </p:cNvPr>
          <p:cNvSpPr/>
          <p:nvPr/>
        </p:nvSpPr>
        <p:spPr>
          <a:xfrm>
            <a:off x="8927942" y="4384207"/>
            <a:ext cx="2917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x = 'global'</a:t>
            </a:r>
          </a:p>
        </p:txBody>
      </p:sp>
    </p:spTree>
    <p:extLst>
      <p:ext uri="{BB962C8B-B14F-4D97-AF65-F5344CB8AC3E}">
        <p14:creationId xmlns:p14="http://schemas.microsoft.com/office/powerpoint/2010/main" val="390338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  <p:bldP spid="33" grpId="0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Scopes and Namespaces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D36CDD-4849-49B9-94A2-1BA6F2DD312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8E355D9-610D-214A-83A1-A88E35AFA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467" y="5757360"/>
            <a:ext cx="2641600" cy="6223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7F00FB9-A6C5-C646-A26D-31AD5DA45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0" y="5598610"/>
            <a:ext cx="2667000" cy="9398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A21A4BA-A784-DD42-8FBC-9CAC38022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00" y="1033612"/>
            <a:ext cx="4699000" cy="4445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1E12BDA-F3F6-D04A-A6FD-BF517A0C4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00" y="1033612"/>
            <a:ext cx="4699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8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Scopes and Namespaces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D36CDD-4849-49B9-94A2-1BA6F2DD3128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4177225-BC5D-1A46-B8D1-A36A72FA2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654" y="5762757"/>
            <a:ext cx="2540000" cy="6096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E4D55F0F-9C2D-8543-A576-BF588FE5F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908" y="5629407"/>
            <a:ext cx="2552700" cy="8763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3C75097E-D600-DC48-BB82-6289933B4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9" y="1536699"/>
            <a:ext cx="4615929" cy="3784599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BD7F4DB7-ECF9-5945-A63C-12757F83B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708" y="1358898"/>
            <a:ext cx="47371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Closure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7575572-37FC-CC47-A83E-AFC50F309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D09EE5-B3CB-49B7-9E35-31FADA844B46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F6D5EE9-E7A6-3947-8F63-57C26F4D1C95}"/>
              </a:ext>
            </a:extLst>
          </p:cNvPr>
          <p:cNvSpPr/>
          <p:nvPr/>
        </p:nvSpPr>
        <p:spPr>
          <a:xfrm>
            <a:off x="959459" y="1916383"/>
            <a:ext cx="35958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= x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def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print(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("NTHU")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C666EC6-B011-3943-B1F3-41156E48494D}"/>
              </a:ext>
            </a:extLst>
          </p:cNvPr>
          <p:cNvSpPr/>
          <p:nvPr/>
        </p:nvSpPr>
        <p:spPr>
          <a:xfrm>
            <a:off x="7095621" y="2284417"/>
            <a:ext cx="35958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def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print(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("NTHU")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A48ECA-C6EC-BF42-AA05-18485A5E9FAC}"/>
              </a:ext>
            </a:extLst>
          </p:cNvPr>
          <p:cNvSpPr/>
          <p:nvPr/>
        </p:nvSpPr>
        <p:spPr>
          <a:xfrm>
            <a:off x="6945085" y="2155371"/>
            <a:ext cx="3211285" cy="330044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向右箭號 10">
            <a:extLst>
              <a:ext uri="{FF2B5EF4-FFF2-40B4-BE49-F238E27FC236}">
                <a16:creationId xmlns:a16="http://schemas.microsoft.com/office/drawing/2014/main" id="{551A3F93-4885-014C-9207-BEF1EC71DE61}"/>
              </a:ext>
            </a:extLst>
          </p:cNvPr>
          <p:cNvSpPr/>
          <p:nvPr/>
        </p:nvSpPr>
        <p:spPr>
          <a:xfrm>
            <a:off x="4984066" y="3549419"/>
            <a:ext cx="928878" cy="760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873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Closure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7575572-37FC-CC47-A83E-AFC50F309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D09EE5-B3CB-49B7-9E35-31FADA844B46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1116D5-C55F-3A4C-8FB1-94B4D97FB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93" y="1279513"/>
            <a:ext cx="5181763" cy="373291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4083D2B-E858-7D4D-8027-A0EE462AE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554" y="5578487"/>
            <a:ext cx="2706039" cy="63286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84656B5-16C1-F749-AAE0-C4CB9E443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826" y="1279513"/>
            <a:ext cx="5181763" cy="373291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5C9A733-265D-A142-A6D4-2567A8DDC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687" y="5578487"/>
            <a:ext cx="2706039" cy="63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1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Closure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7575572-37FC-CC47-A83E-AFC50F309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D09EE5-B3CB-49B7-9E35-31FADA844B46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309598-D0F7-7149-8BDA-A3674F1B6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71" y="1118537"/>
            <a:ext cx="5029200" cy="462092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32D4E72-FC27-614B-8DF4-561369ECE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351" y="5893912"/>
            <a:ext cx="2706039" cy="63286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AAF0DC7-BB23-D74B-B7B9-8B3EB516F737}"/>
              </a:ext>
            </a:extLst>
          </p:cNvPr>
          <p:cNvSpPr/>
          <p:nvPr/>
        </p:nvSpPr>
        <p:spPr>
          <a:xfrm>
            <a:off x="5693229" y="3184918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“NTHU” is remembered even when the variable goes out of scope, or the function is removed from the namespace. If we delete </a:t>
            </a: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outerfunc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myfunc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still gives us “NTUCHE” .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44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 Expressions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6E9C1C-BE4C-4846-A86E-A2C466A76A1F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5C81A13-5366-4A46-BA93-403FA19016F3}"/>
              </a:ext>
            </a:extLst>
          </p:cNvPr>
          <p:cNvSpPr/>
          <p:nvPr/>
        </p:nvSpPr>
        <p:spPr>
          <a:xfrm>
            <a:off x="476659" y="2767279"/>
            <a:ext cx="441018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4000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4000" dirty="0">
                <a:solidFill>
                  <a:srgbClr val="204A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</a:t>
            </a:r>
            <a:r>
              <a:rPr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identity(x):</a:t>
            </a:r>
            <a:r>
              <a:rPr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" altLang="zh-TW" sz="4000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" altLang="zh-TW" sz="4000" dirty="0">
                <a:solidFill>
                  <a:srgbClr val="204A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35ADCD-AC0B-2F48-B73B-740BD9A53A75}"/>
              </a:ext>
            </a:extLst>
          </p:cNvPr>
          <p:cNvSpPr/>
          <p:nvPr/>
        </p:nvSpPr>
        <p:spPr>
          <a:xfrm>
            <a:off x="7681890" y="3075056"/>
            <a:ext cx="36102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4000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 x: x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BD7640-DDF3-F64F-8DF8-BDBF768E12AF}"/>
              </a:ext>
            </a:extLst>
          </p:cNvPr>
          <p:cNvSpPr/>
          <p:nvPr/>
        </p:nvSpPr>
        <p:spPr>
          <a:xfrm>
            <a:off x="5631561" y="3048814"/>
            <a:ext cx="928878" cy="760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566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Lambda Expressions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59CCA-6461-F94F-A9FB-7B4D749FC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6E9C1C-BE4C-4846-A86E-A2C466A76A1F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654982-120A-C249-B7DE-A3542AF35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99" y="3058302"/>
            <a:ext cx="2832100" cy="685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A204FEF-7218-3E4B-B959-D4BCEED67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850" y="3083702"/>
            <a:ext cx="2895600" cy="660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CC7B0B4-C713-F543-B24F-9C4E38D177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201" y="2366152"/>
            <a:ext cx="3187700" cy="2095500"/>
          </a:xfrm>
          <a:prstGeom prst="rect">
            <a:avLst/>
          </a:prstGeom>
        </p:spPr>
      </p:pic>
      <p:sp>
        <p:nvSpPr>
          <p:cNvPr id="13" name="向右箭號 12">
            <a:extLst>
              <a:ext uri="{FF2B5EF4-FFF2-40B4-BE49-F238E27FC236}">
                <a16:creationId xmlns:a16="http://schemas.microsoft.com/office/drawing/2014/main" id="{00717E89-B3CF-FD44-9A7F-C65DEBA1923C}"/>
              </a:ext>
            </a:extLst>
          </p:cNvPr>
          <p:cNvSpPr/>
          <p:nvPr/>
        </p:nvSpPr>
        <p:spPr>
          <a:xfrm rot="5400000">
            <a:off x="5631561" y="4773616"/>
            <a:ext cx="928878" cy="760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049C10-26B7-1941-B6C3-BE76676C6978}"/>
              </a:ext>
            </a:extLst>
          </p:cNvPr>
          <p:cNvSpPr/>
          <p:nvPr/>
        </p:nvSpPr>
        <p:spPr>
          <a:xfrm>
            <a:off x="217714" y="2214658"/>
            <a:ext cx="11832771" cy="238604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A1E37CA-C803-3A4B-A8DC-A386E4C90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0439" y="5706905"/>
            <a:ext cx="1171122" cy="71701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B60B916-BBE8-B448-93CA-3F2B630F2575}"/>
              </a:ext>
            </a:extLst>
          </p:cNvPr>
          <p:cNvSpPr/>
          <p:nvPr/>
        </p:nvSpPr>
        <p:spPr>
          <a:xfrm>
            <a:off x="217714" y="1157647"/>
            <a:ext cx="71243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lambda</a:t>
            </a:r>
            <a:r>
              <a:rPr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40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arguments</a:t>
            </a:r>
            <a:r>
              <a:rPr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" altLang="zh-TW" sz="40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endParaRPr lang="zh-TW" altLang="en-US" sz="40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85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and Output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25700592-5E62-3D49-AC1D-AE1D83ECF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863551"/>
              </p:ext>
            </p:extLst>
          </p:nvPr>
        </p:nvGraphicFramePr>
        <p:xfrm>
          <a:off x="332534" y="3427763"/>
          <a:ext cx="11526932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2429">
                  <a:extLst>
                    <a:ext uri="{9D8B030D-6E8A-4147-A177-3AD203B41FA5}">
                      <a16:colId xmlns:a16="http://schemas.microsoft.com/office/drawing/2014/main" val="313877923"/>
                    </a:ext>
                  </a:extLst>
                </a:gridCol>
                <a:gridCol w="8784503">
                  <a:extLst>
                    <a:ext uri="{9D8B030D-6E8A-4147-A177-3AD203B41FA5}">
                      <a16:colId xmlns:a16="http://schemas.microsoft.com/office/drawing/2014/main" val="1766745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74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Opens a file for reading </a:t>
                      </a:r>
                      <a:r>
                        <a:rPr lang="en" altLang="zh-TW" sz="2400" b="1" i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only</a:t>
                      </a:r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The file pointer is placed at the </a:t>
                      </a:r>
                      <a:r>
                        <a:rPr lang="en" altLang="zh-TW" sz="2400" b="1" i="0" kern="1200" dirty="0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beginning</a:t>
                      </a:r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of the file. This is the default mode.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607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Opens a file for writing </a:t>
                      </a:r>
                      <a:r>
                        <a:rPr lang="en" altLang="zh-TW" sz="2400" b="1" i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only</a:t>
                      </a:r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" altLang="zh-TW" sz="2400" b="1" i="0" kern="1200" dirty="0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Overwrites</a:t>
                      </a:r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the file if the file exists. If the file does not exist, creates a new file for writing.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746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Opens a file for </a:t>
                      </a:r>
                      <a:r>
                        <a:rPr lang="en" altLang="zh-TW" sz="2400" b="1" i="0" kern="1200" dirty="0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appending</a:t>
                      </a:r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The file pointer is at the </a:t>
                      </a:r>
                      <a:r>
                        <a:rPr lang="en" altLang="zh-TW" sz="2400" b="1" i="0" kern="1200" dirty="0">
                          <a:solidFill>
                            <a:srgbClr val="0432FF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end</a:t>
                      </a:r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of the file if the file exists. That is, the file is in the append mode. If the file does not exist, it creates a new file for writing.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819123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9861EC31-07BA-AE44-83BD-C66F74F5C3DC}"/>
              </a:ext>
            </a:extLst>
          </p:cNvPr>
          <p:cNvSpPr/>
          <p:nvPr/>
        </p:nvSpPr>
        <p:spPr>
          <a:xfrm>
            <a:off x="75306" y="1963913"/>
            <a:ext cx="4607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open("filename", mode)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9F7C47EE-A198-9E43-8AC0-3D5B76A82FB6}"/>
              </a:ext>
            </a:extLst>
          </p:cNvPr>
          <p:cNvSpPr/>
          <p:nvPr/>
        </p:nvSpPr>
        <p:spPr>
          <a:xfrm>
            <a:off x="254019" y="1114634"/>
            <a:ext cx="3360447" cy="7263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endParaRPr kumimoji="1" lang="en-US" altLang="zh-TW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BE5D255-E90A-9142-A5EB-4704B8A04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910" y="1132900"/>
            <a:ext cx="6971071" cy="17858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EC28243-7F89-8640-990B-55CDA97A712C}"/>
              </a:ext>
            </a:extLst>
          </p:cNvPr>
          <p:cNvSpPr txBox="1"/>
          <p:nvPr/>
        </p:nvSpPr>
        <p:spPr>
          <a:xfrm>
            <a:off x="2890027" y="2918719"/>
            <a:ext cx="9389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“</a:t>
            </a:r>
            <a:r>
              <a:rPr kumimoji="1" lang="en-US" altLang="zh-TW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pwd</a:t>
            </a:r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command, which can show the path of the input/output file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9818975-07A5-480A-90A4-D0BCA980FFF3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52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Conditionals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82391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65F675-A5CE-E94E-B42E-4984B0B300F0}"/>
              </a:ext>
            </a:extLst>
          </p:cNvPr>
          <p:cNvSpPr/>
          <p:nvPr/>
        </p:nvSpPr>
        <p:spPr>
          <a:xfrm>
            <a:off x="580573" y="4277683"/>
            <a:ext cx="10221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[x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 x%2 == 0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 x%3 == 0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26B1FB-AD82-9943-9A15-EFF7C62F59F9}"/>
              </a:ext>
            </a:extLst>
          </p:cNvPr>
          <p:cNvSpPr/>
          <p:nvPr/>
        </p:nvSpPr>
        <p:spPr>
          <a:xfrm>
            <a:off x="573226" y="5049305"/>
            <a:ext cx="19511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[0, 6]</a:t>
            </a:r>
            <a:endParaRPr lang="zh-TW" altLang="en-US" sz="3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EEEAA56-CE79-5345-A0C9-7FB83F4C7392}"/>
              </a:ext>
            </a:extLst>
          </p:cNvPr>
          <p:cNvSpPr/>
          <p:nvPr/>
        </p:nvSpPr>
        <p:spPr>
          <a:xfrm>
            <a:off x="580573" y="1223920"/>
            <a:ext cx="46924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" altLang="zh-TW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" altLang="zh-TW" sz="3200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" altLang="zh-TW" sz="3200" b="1" dirty="0">
                <a:solidFill>
                  <a:srgbClr val="00702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x % 2: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" altLang="zh-TW" sz="3200" b="1" dirty="0">
                <a:solidFill>
                  <a:srgbClr val="007020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" altLang="zh-TW" sz="32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x % 3: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200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append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892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32" name="向右箭號 31">
            <a:extLst>
              <a:ext uri="{FF2B5EF4-FFF2-40B4-BE49-F238E27FC236}">
                <a16:creationId xmlns:a16="http://schemas.microsoft.com/office/drawing/2014/main" id="{6CB1E66C-34DF-604B-802B-9391033C3D57}"/>
              </a:ext>
            </a:extLst>
          </p:cNvPr>
          <p:cNvSpPr/>
          <p:nvPr/>
        </p:nvSpPr>
        <p:spPr>
          <a:xfrm>
            <a:off x="3650163" y="4452458"/>
            <a:ext cx="73333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59B3859-B49A-534E-B389-790189759AD7}"/>
              </a:ext>
            </a:extLst>
          </p:cNvPr>
          <p:cNvSpPr/>
          <p:nvPr/>
        </p:nvSpPr>
        <p:spPr>
          <a:xfrm>
            <a:off x="104296" y="2070016"/>
            <a:ext cx="3912533" cy="208049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15CB8D3-5581-1443-ABE4-D0BF282C7E2E}"/>
              </a:ext>
            </a:extLst>
          </p:cNvPr>
          <p:cNvSpPr/>
          <p:nvPr/>
        </p:nvSpPr>
        <p:spPr>
          <a:xfrm>
            <a:off x="4159479" y="2070016"/>
            <a:ext cx="3912533" cy="208049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C6D1363-B435-6B48-BA20-5859E1B0BF12}"/>
              </a:ext>
            </a:extLst>
          </p:cNvPr>
          <p:cNvSpPr/>
          <p:nvPr/>
        </p:nvSpPr>
        <p:spPr>
          <a:xfrm>
            <a:off x="8214662" y="2070016"/>
            <a:ext cx="3912532" cy="208049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5E1E1DE7-C792-D442-B79F-0D8B2CAC0030}"/>
              </a:ext>
            </a:extLst>
          </p:cNvPr>
          <p:cNvSpPr/>
          <p:nvPr/>
        </p:nvSpPr>
        <p:spPr>
          <a:xfrm>
            <a:off x="7790620" y="4452458"/>
            <a:ext cx="71662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5D53D51-FAE0-6142-9DE3-0946B3A6EE51}"/>
              </a:ext>
            </a:extLst>
          </p:cNvPr>
          <p:cNvSpPr/>
          <p:nvPr/>
        </p:nvSpPr>
        <p:spPr>
          <a:xfrm>
            <a:off x="9052673" y="4399038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overwriting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E11305E-AA93-F54C-B73C-FD154D297E11}"/>
              </a:ext>
            </a:extLst>
          </p:cNvPr>
          <p:cNvSpPr/>
          <p:nvPr/>
        </p:nvSpPr>
        <p:spPr>
          <a:xfrm>
            <a:off x="5081138" y="4399038"/>
            <a:ext cx="20297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appending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106B1FC-355F-0D47-B2C3-57FF1C8A530B}"/>
              </a:ext>
            </a:extLst>
          </p:cNvPr>
          <p:cNvSpPr/>
          <p:nvPr/>
        </p:nvSpPr>
        <p:spPr>
          <a:xfrm>
            <a:off x="1330234" y="4399038"/>
            <a:ext cx="14606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writing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B0778C4-AC42-497B-90DD-6B7EEDE6A291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14E707D-253C-304E-9E8E-9124151A4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57" y="2226109"/>
            <a:ext cx="3733800" cy="1041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8F3D40C-1D22-4F46-B8B2-3E136260B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229" y="2229677"/>
            <a:ext cx="3746500" cy="10287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5A541AA-CFFC-1F45-A67E-27B126FC6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182" y="2221543"/>
            <a:ext cx="3708400" cy="104140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3A1ECBCE-9432-DC4F-9C99-4B00DB95D3D4}"/>
              </a:ext>
            </a:extLst>
          </p:cNvPr>
          <p:cNvSpPr/>
          <p:nvPr/>
        </p:nvSpPr>
        <p:spPr>
          <a:xfrm>
            <a:off x="195657" y="1113023"/>
            <a:ext cx="43284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open("filename", "w")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19F3BDB-3AF3-2443-80CD-159C9298B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412" y="3524173"/>
            <a:ext cx="1892300" cy="4064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B4C9C71-A68D-D74B-9BB7-B142004F60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3579" y="3524173"/>
            <a:ext cx="2717800" cy="4064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19CE773-5825-CB46-9524-2E4ED28D99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2678" y="3511473"/>
            <a:ext cx="24765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2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37" grpId="0"/>
      <p:bldP spid="3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F2AD04-0C04-4F3B-955C-EE3EB5EDBC2C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EE3F0A-C955-2541-B01C-1D200830F8DE}"/>
              </a:ext>
            </a:extLst>
          </p:cNvPr>
          <p:cNvSpPr/>
          <p:nvPr/>
        </p:nvSpPr>
        <p:spPr>
          <a:xfrm>
            <a:off x="1679120" y="1034608"/>
            <a:ext cx="7821710" cy="103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9935BC-D089-1E47-95BB-6B5D670B4009}"/>
              </a:ext>
            </a:extLst>
          </p:cNvPr>
          <p:cNvSpPr txBox="1"/>
          <p:nvPr/>
        </p:nvSpPr>
        <p:spPr>
          <a:xfrm>
            <a:off x="1759352" y="1163637"/>
            <a:ext cx="774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*****I Love ***David Shan-Hill Wong*** very much*****</a:t>
            </a:r>
          </a:p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NTHUCHE5566, NTHUCHE183.</a:t>
            </a:r>
            <a:endParaRPr kumimoji="1"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721DF7-003C-CB42-A86C-1C1B8B2DA50A}"/>
              </a:ext>
            </a:extLst>
          </p:cNvPr>
          <p:cNvSpPr/>
          <p:nvPr/>
        </p:nvSpPr>
        <p:spPr>
          <a:xfrm>
            <a:off x="250161" y="1238975"/>
            <a:ext cx="1387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file.txt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AF7CBE3-6C6D-994F-8E3A-6920AD995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81" y="2898702"/>
            <a:ext cx="4062058" cy="95772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1E57EE6-95F8-DA40-BFD5-3666F642B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81" y="4107719"/>
            <a:ext cx="10210800" cy="4445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8CDFEF2F-2EBF-F14E-9C2E-D77B955ECACF}"/>
              </a:ext>
            </a:extLst>
          </p:cNvPr>
          <p:cNvSpPr/>
          <p:nvPr/>
        </p:nvSpPr>
        <p:spPr>
          <a:xfrm>
            <a:off x="250161" y="2122108"/>
            <a:ext cx="43284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open("filename", "r")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CCF5B46-E7C5-9448-927F-1F5DD4E0E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0976" y="5694363"/>
            <a:ext cx="1399353" cy="50701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3EE11BF-BA34-AB4D-BCC6-CE60E12B4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3802" y="6373153"/>
            <a:ext cx="393700" cy="3302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03604F89-904F-8449-814A-FCD02DC72BC1}"/>
              </a:ext>
            </a:extLst>
          </p:cNvPr>
          <p:cNvSpPr/>
          <p:nvPr/>
        </p:nvSpPr>
        <p:spPr>
          <a:xfrm>
            <a:off x="381616" y="2763602"/>
            <a:ext cx="10544885" cy="192484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向右箭號 43">
            <a:extLst>
              <a:ext uri="{FF2B5EF4-FFF2-40B4-BE49-F238E27FC236}">
                <a16:creationId xmlns:a16="http://schemas.microsoft.com/office/drawing/2014/main" id="{BC7BFA19-6819-E14E-BBB0-CB345A4524FB}"/>
              </a:ext>
            </a:extLst>
          </p:cNvPr>
          <p:cNvSpPr/>
          <p:nvPr/>
        </p:nvSpPr>
        <p:spPr>
          <a:xfrm rot="5400000">
            <a:off x="5223308" y="4720677"/>
            <a:ext cx="733332" cy="832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514D4CD-D1CF-9347-8179-EF7836E118D2}"/>
              </a:ext>
            </a:extLst>
          </p:cNvPr>
          <p:cNvSpPr/>
          <p:nvPr/>
        </p:nvSpPr>
        <p:spPr>
          <a:xfrm>
            <a:off x="4604139" y="5538173"/>
            <a:ext cx="1900834" cy="124764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36FCFB6-D624-9645-8C03-CA3BAB951B79}"/>
              </a:ext>
            </a:extLst>
          </p:cNvPr>
          <p:cNvSpPr/>
          <p:nvPr/>
        </p:nvSpPr>
        <p:spPr>
          <a:xfrm>
            <a:off x="7184053" y="4209776"/>
            <a:ext cx="261776" cy="264254"/>
          </a:xfrm>
          <a:prstGeom prst="rect">
            <a:avLst/>
          </a:prstGeom>
          <a:noFill/>
          <a:ln w="635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FF00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0E50E82-6B9C-614C-994C-5BCE0EEFACF1}"/>
              </a:ext>
            </a:extLst>
          </p:cNvPr>
          <p:cNvSpPr/>
          <p:nvPr/>
        </p:nvSpPr>
        <p:spPr>
          <a:xfrm>
            <a:off x="10349397" y="4197842"/>
            <a:ext cx="261776" cy="276188"/>
          </a:xfrm>
          <a:prstGeom prst="rect">
            <a:avLst/>
          </a:prstGeom>
          <a:noFill/>
          <a:ln w="635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FF00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81779F4-680C-304B-AE61-F58B31569A72}"/>
              </a:ext>
            </a:extLst>
          </p:cNvPr>
          <p:cNvSpPr/>
          <p:nvPr/>
        </p:nvSpPr>
        <p:spPr>
          <a:xfrm>
            <a:off x="7837196" y="4903066"/>
            <a:ext cx="23739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\n: A newline</a:t>
            </a:r>
            <a:endParaRPr lang="zh-TW" altLang="en-US" sz="32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32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2" grpId="0" animBg="1"/>
      <p:bldP spid="44" grpId="0" animBg="1"/>
      <p:bldP spid="46" grpId="0" animBg="1"/>
      <p:bldP spid="48" grpId="0" animBg="1"/>
      <p:bldP spid="50" grpId="0" animBg="1"/>
      <p:bldP spid="5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read(number)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F2AD04-0C04-4F3B-955C-EE3EB5EDBC2C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EE3F0A-C955-2541-B01C-1D200830F8DE}"/>
              </a:ext>
            </a:extLst>
          </p:cNvPr>
          <p:cNvSpPr/>
          <p:nvPr/>
        </p:nvSpPr>
        <p:spPr>
          <a:xfrm>
            <a:off x="1679120" y="1034608"/>
            <a:ext cx="7821710" cy="103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9935BC-D089-1E47-95BB-6B5D670B4009}"/>
              </a:ext>
            </a:extLst>
          </p:cNvPr>
          <p:cNvSpPr txBox="1"/>
          <p:nvPr/>
        </p:nvSpPr>
        <p:spPr>
          <a:xfrm>
            <a:off x="1759352" y="1163637"/>
            <a:ext cx="774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*****I Love ***David Shan-Hill Wong*** very much*****</a:t>
            </a:r>
          </a:p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NTHUCHE5566, NTHUCHE183.</a:t>
            </a:r>
            <a:endParaRPr kumimoji="1"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721DF7-003C-CB42-A86C-1C1B8B2DA50A}"/>
              </a:ext>
            </a:extLst>
          </p:cNvPr>
          <p:cNvSpPr/>
          <p:nvPr/>
        </p:nvSpPr>
        <p:spPr>
          <a:xfrm>
            <a:off x="250161" y="1238975"/>
            <a:ext cx="1387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file.txt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3604F89-904F-8449-814A-FCD02DC72BC1}"/>
              </a:ext>
            </a:extLst>
          </p:cNvPr>
          <p:cNvSpPr/>
          <p:nvPr/>
        </p:nvSpPr>
        <p:spPr>
          <a:xfrm>
            <a:off x="381617" y="3425967"/>
            <a:ext cx="3380156" cy="192484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向右箭號 43">
            <a:extLst>
              <a:ext uri="{FF2B5EF4-FFF2-40B4-BE49-F238E27FC236}">
                <a16:creationId xmlns:a16="http://schemas.microsoft.com/office/drawing/2014/main" id="{BC7BFA19-6819-E14E-BBB0-CB345A4524FB}"/>
              </a:ext>
            </a:extLst>
          </p:cNvPr>
          <p:cNvSpPr/>
          <p:nvPr/>
        </p:nvSpPr>
        <p:spPr>
          <a:xfrm>
            <a:off x="3794166" y="4049128"/>
            <a:ext cx="510850" cy="832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28B77E2-E5A4-4243-A4FE-7ED297CA7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10" y="3621335"/>
            <a:ext cx="3136900" cy="6985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CC0C245-51CC-484A-AF81-10CC3E63F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809" y="3900865"/>
            <a:ext cx="1181100" cy="381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DA95C82-BA68-4E41-A123-6AF97E718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8466" y="3900865"/>
            <a:ext cx="1371600" cy="3683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5CF6707-B2B8-0547-8476-BCB1CFAAA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0009" y="4819890"/>
            <a:ext cx="1028700" cy="3048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9C40F0A4-0102-D546-8D1A-BB5B69BBB1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6225" y="4788140"/>
            <a:ext cx="5397500" cy="3683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6A9B46F-A110-AC43-B276-CBD2089B2A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8560" y="4781790"/>
            <a:ext cx="965200" cy="3810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9CE32E9B-EF40-5944-B2BF-6BB1775CCE57}"/>
              </a:ext>
            </a:extLst>
          </p:cNvPr>
          <p:cNvSpPr/>
          <p:nvPr/>
        </p:nvSpPr>
        <p:spPr>
          <a:xfrm>
            <a:off x="4339253" y="3429540"/>
            <a:ext cx="1424783" cy="192484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285C000-377A-FD43-A8E2-EA2371AB29E0}"/>
              </a:ext>
            </a:extLst>
          </p:cNvPr>
          <p:cNvSpPr/>
          <p:nvPr/>
        </p:nvSpPr>
        <p:spPr>
          <a:xfrm>
            <a:off x="6346238" y="3425967"/>
            <a:ext cx="5687027" cy="192484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C1DA1916-2ADE-704F-BE95-0B684EDC190D}"/>
              </a:ext>
            </a:extLst>
          </p:cNvPr>
          <p:cNvSpPr/>
          <p:nvPr/>
        </p:nvSpPr>
        <p:spPr>
          <a:xfrm>
            <a:off x="5798272" y="4049128"/>
            <a:ext cx="543243" cy="832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645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29" grpId="0" animBg="1"/>
      <p:bldP spid="30" grpId="0" animBg="1"/>
      <p:bldP spid="3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readline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(number)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F2AD04-0C04-4F3B-955C-EE3EB5EDBC2C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EE3F0A-C955-2541-B01C-1D200830F8DE}"/>
              </a:ext>
            </a:extLst>
          </p:cNvPr>
          <p:cNvSpPr/>
          <p:nvPr/>
        </p:nvSpPr>
        <p:spPr>
          <a:xfrm>
            <a:off x="1679120" y="1034608"/>
            <a:ext cx="7821710" cy="103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9935BC-D089-1E47-95BB-6B5D670B4009}"/>
              </a:ext>
            </a:extLst>
          </p:cNvPr>
          <p:cNvSpPr txBox="1"/>
          <p:nvPr/>
        </p:nvSpPr>
        <p:spPr>
          <a:xfrm>
            <a:off x="1759352" y="1163637"/>
            <a:ext cx="774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*****I Love ***David Shan-Hill Wong*** very much*****</a:t>
            </a:r>
          </a:p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NTHUCHE5566, NTHUCHE183.</a:t>
            </a:r>
            <a:endParaRPr kumimoji="1"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721DF7-003C-CB42-A86C-1C1B8B2DA50A}"/>
              </a:ext>
            </a:extLst>
          </p:cNvPr>
          <p:cNvSpPr/>
          <p:nvPr/>
        </p:nvSpPr>
        <p:spPr>
          <a:xfrm>
            <a:off x="250161" y="1238975"/>
            <a:ext cx="1387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file.txt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3604F89-904F-8449-814A-FCD02DC72BC1}"/>
              </a:ext>
            </a:extLst>
          </p:cNvPr>
          <p:cNvSpPr/>
          <p:nvPr/>
        </p:nvSpPr>
        <p:spPr>
          <a:xfrm>
            <a:off x="250161" y="2349749"/>
            <a:ext cx="10768938" cy="10028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向右箭號 43">
            <a:extLst>
              <a:ext uri="{FF2B5EF4-FFF2-40B4-BE49-F238E27FC236}">
                <a16:creationId xmlns:a16="http://schemas.microsoft.com/office/drawing/2014/main" id="{BC7BFA19-6819-E14E-BBB0-CB345A4524FB}"/>
              </a:ext>
            </a:extLst>
          </p:cNvPr>
          <p:cNvSpPr/>
          <p:nvPr/>
        </p:nvSpPr>
        <p:spPr>
          <a:xfrm rot="5400000">
            <a:off x="5443168" y="3235484"/>
            <a:ext cx="382923" cy="617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E32E9B-EF40-5944-B2BF-6BB1775CCE57}"/>
              </a:ext>
            </a:extLst>
          </p:cNvPr>
          <p:cNvSpPr/>
          <p:nvPr/>
        </p:nvSpPr>
        <p:spPr>
          <a:xfrm>
            <a:off x="3600379" y="3777180"/>
            <a:ext cx="3773347" cy="126869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285C000-377A-FD43-A8E2-EA2371AB29E0}"/>
              </a:ext>
            </a:extLst>
          </p:cNvPr>
          <p:cNvSpPr/>
          <p:nvPr/>
        </p:nvSpPr>
        <p:spPr>
          <a:xfrm>
            <a:off x="4587946" y="5506842"/>
            <a:ext cx="1986476" cy="114994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6D8A84F-1B1B-C74E-A8E2-29552D01D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79" y="2491110"/>
            <a:ext cx="3149600" cy="7239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F0620EC-D5BC-9D4E-AD90-054378833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97" y="2640266"/>
            <a:ext cx="7023100" cy="4191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B2F1622-8FD3-2D4A-9C89-89CFB3F14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633" y="3881015"/>
            <a:ext cx="1612900" cy="381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45AAF99-BA06-8C48-9E78-0FA9AAB408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9787" y="4519492"/>
            <a:ext cx="3505200" cy="4064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A128871-41E8-BE42-8AD6-2642440AD2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1360" y="5619429"/>
            <a:ext cx="1587500" cy="381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C424932-515E-4C45-AF57-40307A90E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3609" y="6265472"/>
            <a:ext cx="381000" cy="266700"/>
          </a:xfrm>
          <a:prstGeom prst="rect">
            <a:avLst/>
          </a:prstGeom>
        </p:spPr>
      </p:pic>
      <p:sp>
        <p:nvSpPr>
          <p:cNvPr id="32" name="向右箭號 31">
            <a:extLst>
              <a:ext uri="{FF2B5EF4-FFF2-40B4-BE49-F238E27FC236}">
                <a16:creationId xmlns:a16="http://schemas.microsoft.com/office/drawing/2014/main" id="{5CA224DA-7BEC-3E45-91E6-3AAA2A554E46}"/>
              </a:ext>
            </a:extLst>
          </p:cNvPr>
          <p:cNvSpPr/>
          <p:nvPr/>
        </p:nvSpPr>
        <p:spPr>
          <a:xfrm rot="5400000">
            <a:off x="5443168" y="4974679"/>
            <a:ext cx="382923" cy="617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15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29" grpId="0" animBg="1"/>
      <p:bldP spid="30" grpId="0" animBg="1"/>
      <p:bldP spid="3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 over the File Object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F2AD04-0C04-4F3B-955C-EE3EB5EDBC2C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EE3F0A-C955-2541-B01C-1D200830F8DE}"/>
              </a:ext>
            </a:extLst>
          </p:cNvPr>
          <p:cNvSpPr/>
          <p:nvPr/>
        </p:nvSpPr>
        <p:spPr>
          <a:xfrm>
            <a:off x="1679120" y="1034608"/>
            <a:ext cx="7821710" cy="103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9935BC-D089-1E47-95BB-6B5D670B4009}"/>
              </a:ext>
            </a:extLst>
          </p:cNvPr>
          <p:cNvSpPr txBox="1"/>
          <p:nvPr/>
        </p:nvSpPr>
        <p:spPr>
          <a:xfrm>
            <a:off x="1759352" y="1163637"/>
            <a:ext cx="774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*****I Love ***David Shan-Hill Wong*** very much*****</a:t>
            </a:r>
          </a:p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NTHUCHE5566, NTHUCHE183.</a:t>
            </a:r>
            <a:endParaRPr kumimoji="1"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721DF7-003C-CB42-A86C-1C1B8B2DA50A}"/>
              </a:ext>
            </a:extLst>
          </p:cNvPr>
          <p:cNvSpPr/>
          <p:nvPr/>
        </p:nvSpPr>
        <p:spPr>
          <a:xfrm>
            <a:off x="250161" y="1238975"/>
            <a:ext cx="1387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file.txt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4B65743-E9CC-A64F-9BB3-8494119B9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30" y="2465346"/>
            <a:ext cx="3632200" cy="41275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BC5DC84-A305-1041-8363-C405AEF77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414" y="3125749"/>
            <a:ext cx="7992655" cy="2806694"/>
          </a:xfrm>
          <a:prstGeom prst="rect">
            <a:avLst/>
          </a:prstGeom>
        </p:spPr>
      </p:pic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B7A163A2-3CB0-124E-8BE9-5C9098070F59}"/>
              </a:ext>
            </a:extLst>
          </p:cNvPr>
          <p:cNvCxnSpPr>
            <a:cxnSpLocks/>
          </p:cNvCxnSpPr>
          <p:nvPr/>
        </p:nvCxnSpPr>
        <p:spPr>
          <a:xfrm>
            <a:off x="9359097" y="1387245"/>
            <a:ext cx="1073551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ADB274E9-E1A7-4E4D-A719-27644D179C73}"/>
              </a:ext>
            </a:extLst>
          </p:cNvPr>
          <p:cNvSpPr/>
          <p:nvPr/>
        </p:nvSpPr>
        <p:spPr>
          <a:xfrm>
            <a:off x="10512880" y="1034608"/>
            <a:ext cx="951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a[0]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DB6A1476-D69F-924A-89A2-0C419F1C0E82}"/>
              </a:ext>
            </a:extLst>
          </p:cNvPr>
          <p:cNvCxnSpPr>
            <a:cxnSpLocks/>
          </p:cNvCxnSpPr>
          <p:nvPr/>
        </p:nvCxnSpPr>
        <p:spPr>
          <a:xfrm>
            <a:off x="6096000" y="1765875"/>
            <a:ext cx="4336648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59F7C11-7679-D547-8C31-C89AE1D859C1}"/>
              </a:ext>
            </a:extLst>
          </p:cNvPr>
          <p:cNvSpPr/>
          <p:nvPr/>
        </p:nvSpPr>
        <p:spPr>
          <a:xfrm>
            <a:off x="10512880" y="1471113"/>
            <a:ext cx="951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a[1]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42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lstrip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rstrip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strip()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F2AD04-0C04-4F3B-955C-EE3EB5EDBC2C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EE3F0A-C955-2541-B01C-1D200830F8DE}"/>
              </a:ext>
            </a:extLst>
          </p:cNvPr>
          <p:cNvSpPr/>
          <p:nvPr/>
        </p:nvSpPr>
        <p:spPr>
          <a:xfrm>
            <a:off x="1679120" y="1034608"/>
            <a:ext cx="7821710" cy="103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9935BC-D089-1E47-95BB-6B5D670B4009}"/>
              </a:ext>
            </a:extLst>
          </p:cNvPr>
          <p:cNvSpPr txBox="1"/>
          <p:nvPr/>
        </p:nvSpPr>
        <p:spPr>
          <a:xfrm>
            <a:off x="1759352" y="1163637"/>
            <a:ext cx="774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</a:t>
            </a:r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Love ***David Shan-Hill Wong*** very much</a:t>
            </a:r>
            <a:r>
              <a:rPr kumimoji="1"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</a:t>
            </a:r>
          </a:p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NTHUCHE5566, NTHUCHE183.</a:t>
            </a:r>
            <a:endParaRPr kumimoji="1"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721DF7-003C-CB42-A86C-1C1B8B2DA50A}"/>
              </a:ext>
            </a:extLst>
          </p:cNvPr>
          <p:cNvSpPr/>
          <p:nvPr/>
        </p:nvSpPr>
        <p:spPr>
          <a:xfrm>
            <a:off x="250161" y="1238975"/>
            <a:ext cx="1387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file.txt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87A36DA-AA2C-FB45-9831-BC59360FB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6" y="2626649"/>
            <a:ext cx="6565900" cy="3479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94973B3-9191-2349-92C3-B81DF80D5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221" y="4155312"/>
            <a:ext cx="5173171" cy="195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875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replace()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F2AD04-0C04-4F3B-955C-EE3EB5EDBC2C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EE3F0A-C955-2541-B01C-1D200830F8DE}"/>
              </a:ext>
            </a:extLst>
          </p:cNvPr>
          <p:cNvSpPr/>
          <p:nvPr/>
        </p:nvSpPr>
        <p:spPr>
          <a:xfrm>
            <a:off x="1679120" y="1034608"/>
            <a:ext cx="7821710" cy="103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9935BC-D089-1E47-95BB-6B5D670B4009}"/>
              </a:ext>
            </a:extLst>
          </p:cNvPr>
          <p:cNvSpPr txBox="1"/>
          <p:nvPr/>
        </p:nvSpPr>
        <p:spPr>
          <a:xfrm>
            <a:off x="1759352" y="1163637"/>
            <a:ext cx="774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*****I Love ***David Shan-Hill Wong*** very much*****</a:t>
            </a:r>
          </a:p>
          <a:p>
            <a:r>
              <a:rPr kumimoji="1"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NTHUCHE5566, NTHUCHE183.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721DF7-003C-CB42-A86C-1C1B8B2DA50A}"/>
              </a:ext>
            </a:extLst>
          </p:cNvPr>
          <p:cNvSpPr/>
          <p:nvPr/>
        </p:nvSpPr>
        <p:spPr>
          <a:xfrm>
            <a:off x="250161" y="1238975"/>
            <a:ext cx="1387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file.txt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2E2AD7B-68CE-924B-AA3B-019EECBF7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6" y="2875022"/>
            <a:ext cx="7289800" cy="30988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7FD2ACC-F1EA-B848-891B-4BB9810BC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246" y="4863366"/>
            <a:ext cx="4523791" cy="108092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99772E2-789F-9046-9B0D-6BFAF7C92B0E}"/>
              </a:ext>
            </a:extLst>
          </p:cNvPr>
          <p:cNvSpPr/>
          <p:nvPr/>
        </p:nvSpPr>
        <p:spPr>
          <a:xfrm>
            <a:off x="3060087" y="5278056"/>
            <a:ext cx="2206393" cy="29631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9A7B68A-0A2F-7846-84F9-27A5F8D135BB}"/>
              </a:ext>
            </a:extLst>
          </p:cNvPr>
          <p:cNvSpPr/>
          <p:nvPr/>
        </p:nvSpPr>
        <p:spPr>
          <a:xfrm>
            <a:off x="5104435" y="5645279"/>
            <a:ext cx="2094761" cy="29631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4296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split()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DE49C3-EB94-904A-88FF-DD18192F5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E0F2AD04-0C04-4F3B-955C-EE3EB5EDBC2C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EE3F0A-C955-2541-B01C-1D200830F8DE}"/>
              </a:ext>
            </a:extLst>
          </p:cNvPr>
          <p:cNvSpPr/>
          <p:nvPr/>
        </p:nvSpPr>
        <p:spPr>
          <a:xfrm>
            <a:off x="1679120" y="1034608"/>
            <a:ext cx="7821710" cy="1038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9935BC-D089-1E47-95BB-6B5D670B4009}"/>
              </a:ext>
            </a:extLst>
          </p:cNvPr>
          <p:cNvSpPr txBox="1"/>
          <p:nvPr/>
        </p:nvSpPr>
        <p:spPr>
          <a:xfrm>
            <a:off x="1759352" y="1163637"/>
            <a:ext cx="7741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*****I Love ***David Shan-Hill Wong*** very much*****</a:t>
            </a:r>
          </a:p>
          <a:p>
            <a:r>
              <a:rPr kumimoji="1"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NTHUCHE5566, NTHUCHE183.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B721DF7-003C-CB42-A86C-1C1B8B2DA50A}"/>
              </a:ext>
            </a:extLst>
          </p:cNvPr>
          <p:cNvSpPr/>
          <p:nvPr/>
        </p:nvSpPr>
        <p:spPr>
          <a:xfrm>
            <a:off x="250161" y="1238975"/>
            <a:ext cx="1387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file.txt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7E99740-906A-6447-BD9F-A4FF20B35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99" y="3222724"/>
            <a:ext cx="5118100" cy="31242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3CB748C-EF8F-2141-9E19-FE0C0B887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652" y="5315392"/>
            <a:ext cx="50165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4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if-else in List Comprehension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82391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26B1FB-AD82-9943-9A15-EFF7C62F59F9}"/>
              </a:ext>
            </a:extLst>
          </p:cNvPr>
          <p:cNvSpPr/>
          <p:nvPr/>
        </p:nvSpPr>
        <p:spPr>
          <a:xfrm>
            <a:off x="573226" y="2844225"/>
            <a:ext cx="37962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['NTHU', 'CHE']</a:t>
            </a:r>
            <a:endParaRPr lang="zh-TW" altLang="en-US" sz="3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EEEAA56-CE79-5345-A0C9-7FB83F4C7392}"/>
              </a:ext>
            </a:extLst>
          </p:cNvPr>
          <p:cNvSpPr/>
          <p:nvPr/>
        </p:nvSpPr>
        <p:spPr>
          <a:xfrm>
            <a:off x="580573" y="1844052"/>
            <a:ext cx="106665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"NTHU" if </a:t>
            </a:r>
            <a:r>
              <a:rPr lang="en-US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%2 == 0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else "CHE"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range(2)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CE5F8E2-C3BC-4AD2-8DE7-FC82F53A997C}"/>
              </a:ext>
            </a:extLst>
          </p:cNvPr>
          <p:cNvSpPr/>
          <p:nvPr/>
        </p:nvSpPr>
        <p:spPr>
          <a:xfrm>
            <a:off x="573226" y="4429174"/>
            <a:ext cx="83134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x+1 if x &gt;= 5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highlight>
                  <a:srgbClr val="00FA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else x**2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altLang="zh-TW" sz="3200" b="1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range(10)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7A7790-BA03-4EE8-A690-D08A770A6D5C}"/>
              </a:ext>
            </a:extLst>
          </p:cNvPr>
          <p:cNvSpPr/>
          <p:nvPr/>
        </p:nvSpPr>
        <p:spPr>
          <a:xfrm>
            <a:off x="573226" y="5429347"/>
            <a:ext cx="56444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[0, 1, 4, 9, 16, 6, 7, 8, 9, 10]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7800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List Comprehension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75044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CD9FA56-36EB-F948-9F60-41B21447C0B5}"/>
              </a:ext>
            </a:extLst>
          </p:cNvPr>
          <p:cNvSpPr/>
          <p:nvPr/>
        </p:nvSpPr>
        <p:spPr>
          <a:xfrm>
            <a:off x="352653" y="4136306"/>
            <a:ext cx="89037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[(x, y)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!=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8799ED9-3F1A-1C4C-834A-9610422F6CE4}"/>
              </a:ext>
            </a:extLst>
          </p:cNvPr>
          <p:cNvSpPr/>
          <p:nvPr/>
        </p:nvSpPr>
        <p:spPr>
          <a:xfrm>
            <a:off x="352653" y="4753033"/>
            <a:ext cx="87831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[(1, 3), (1, 4), (2, 3), (2, 1), (2, 4), (3, 1), (3, 4)]</a:t>
            </a:r>
            <a:endParaRPr lang="zh-TW" altLang="en-US" sz="3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BC1AB9-B2A2-C842-B3D2-70BF2E7831D3}"/>
              </a:ext>
            </a:extLst>
          </p:cNvPr>
          <p:cNvSpPr/>
          <p:nvPr/>
        </p:nvSpPr>
        <p:spPr>
          <a:xfrm>
            <a:off x="352653" y="935417"/>
            <a:ext cx="71621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" altLang="zh-TW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3200" dirty="0">
                <a:solidFill>
                  <a:srgbClr val="208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" altLang="zh-TW" sz="3200" b="1" dirty="0">
                <a:solidFill>
                  <a:srgbClr val="0070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" altLang="zh-TW" sz="32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!=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y: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200" dirty="0" err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append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(x, y) 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D0A336-2D04-AD45-8E70-AD44DA0BA10D}"/>
              </a:ext>
            </a:extLst>
          </p:cNvPr>
          <p:cNvSpPr/>
          <p:nvPr/>
        </p:nvSpPr>
        <p:spPr>
          <a:xfrm>
            <a:off x="352653" y="5630195"/>
            <a:ext cx="10229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Tuple must be parenthesized, otherwise an error is raised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Dict in List Comprehension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82391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266FB9A-5D75-7E4B-B838-69AD973F4F07}"/>
              </a:ext>
            </a:extLst>
          </p:cNvPr>
          <p:cNvSpPr/>
          <p:nvPr/>
        </p:nvSpPr>
        <p:spPr>
          <a:xfrm>
            <a:off x="573226" y="1198520"/>
            <a:ext cx="96323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[x for x in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'a': 1, 'b': 2, 'c': 3, 'd': 4, 'e': 5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.keys()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0EB614-BA88-AE4A-ABBC-4879AA474546}"/>
              </a:ext>
            </a:extLst>
          </p:cNvPr>
          <p:cNvSpPr/>
          <p:nvPr/>
        </p:nvSpPr>
        <p:spPr>
          <a:xfrm>
            <a:off x="573226" y="5597279"/>
            <a:ext cx="76771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[('a', 1), ('b', 4), ('c', 9), ('d', 16), ('e', 25)]</a:t>
            </a:r>
            <a:endParaRPr lang="zh-TW" altLang="en-US" sz="3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F1661F-1323-1D43-9925-6BD9BE7C5B24}"/>
              </a:ext>
            </a:extLst>
          </p:cNvPr>
          <p:cNvSpPr/>
          <p:nvPr/>
        </p:nvSpPr>
        <p:spPr>
          <a:xfrm>
            <a:off x="573226" y="3675548"/>
            <a:ext cx="35926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[1, 4, 9, 16, 25]</a:t>
            </a:r>
            <a:endParaRPr lang="zh-TW" altLang="en-US" sz="3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2E3C98F-346A-984C-8EBB-B4A79904FACE}"/>
              </a:ext>
            </a:extLst>
          </p:cNvPr>
          <p:cNvSpPr/>
          <p:nvPr/>
        </p:nvSpPr>
        <p:spPr>
          <a:xfrm>
            <a:off x="573226" y="1884315"/>
            <a:ext cx="38523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['a', 'b', 'c', 'd', 'e']</a:t>
            </a:r>
            <a:endParaRPr lang="zh-TW" altLang="en-US" sz="32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FE46E7D-9E90-7643-ACE3-DC7CF92CFE27}"/>
              </a:ext>
            </a:extLst>
          </p:cNvPr>
          <p:cNvSpPr/>
          <p:nvPr/>
        </p:nvSpPr>
        <p:spPr>
          <a:xfrm>
            <a:off x="573226" y="2890188"/>
            <a:ext cx="99478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[x for x in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'a': 1, 'b': 2, 'c': 3, 'd': 4, 'e': 5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.values()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8629A9-5606-7D4C-8CC7-22FF9F9C2FEB}"/>
              </a:ext>
            </a:extLst>
          </p:cNvPr>
          <p:cNvSpPr/>
          <p:nvPr/>
        </p:nvSpPr>
        <p:spPr>
          <a:xfrm>
            <a:off x="573226" y="4811919"/>
            <a:ext cx="96323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[x for x in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'a': 1, 'b': 2, 'c': 3, 'd': 4, 'e': 5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.items()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854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Dict Comprehension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A983008B-E69D-BC4C-B5C0-0F5EE9562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3" name="文字方塊 62">
            <a:extLst>
              <a:ext uri="{FF2B5EF4-FFF2-40B4-BE49-F238E27FC236}">
                <a16:creationId xmlns:a16="http://schemas.microsoft.com/office/drawing/2014/main" id="{414C26AE-CE51-5047-8EE0-8DB773302491}"/>
              </a:ext>
            </a:extLst>
          </p:cNvPr>
          <p:cNvSpPr txBox="1"/>
          <p:nvPr/>
        </p:nvSpPr>
        <p:spPr>
          <a:xfrm>
            <a:off x="75306" y="34544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266FB9A-5D75-7E4B-B838-69AD973F4F07}"/>
              </a:ext>
            </a:extLst>
          </p:cNvPr>
          <p:cNvSpPr/>
          <p:nvPr/>
        </p:nvSpPr>
        <p:spPr>
          <a:xfrm>
            <a:off x="573226" y="1333633"/>
            <a:ext cx="96323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b="1" dirty="0">
                <a:solidFill>
                  <a:srgbClr val="C65D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values**2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sz="3200" b="1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2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.items</a:t>
            </a:r>
            <a:r>
              <a:rPr lang="en" altLang="zh-TW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TW" altLang="en-US" sz="32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2E3C98F-346A-984C-8EBB-B4A79904FACE}"/>
              </a:ext>
            </a:extLst>
          </p:cNvPr>
          <p:cNvSpPr/>
          <p:nvPr/>
        </p:nvSpPr>
        <p:spPr>
          <a:xfrm>
            <a:off x="573226" y="2643574"/>
            <a:ext cx="41456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sz="32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" altLang="zh-TW" sz="32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TW" altLang="en-US" sz="3200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226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40865</TotalTime>
  <Words>2896</Words>
  <Application>Microsoft Macintosh PowerPoint</Application>
  <PresentationFormat>寬螢幕</PresentationFormat>
  <Paragraphs>482</Paragraphs>
  <Slides>57</Slides>
  <Notes>56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延齡 楊</dc:creator>
  <cp:lastModifiedBy>延齡 楊</cp:lastModifiedBy>
  <cp:revision>546</cp:revision>
  <dcterms:created xsi:type="dcterms:W3CDTF">2018-08-01T14:50:05Z</dcterms:created>
  <dcterms:modified xsi:type="dcterms:W3CDTF">2020-07-14T04:50:53Z</dcterms:modified>
</cp:coreProperties>
</file>